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7"/>
  </p:notesMasterIdLst>
  <p:sldIdLst>
    <p:sldId id="256" r:id="rId4"/>
    <p:sldId id="259" r:id="rId5"/>
    <p:sldId id="258" r:id="rId6"/>
  </p:sldIdLst>
  <p:sldSz cx="10969625" cy="6170613"/>
  <p:notesSz cx="6858000" cy="9144000"/>
  <p:custDataLst>
    <p:tags r:id="rId8"/>
  </p:custDataLst>
  <p:defaultTextStyle>
    <a:defPPr>
      <a:defRPr lang="de-DE"/>
    </a:defPPr>
    <a:lvl1pPr algn="l" rtl="0" fontAlgn="base">
      <a:spcBef>
        <a:spcPct val="0"/>
      </a:spcBef>
      <a:spcAft>
        <a:spcPct val="0"/>
      </a:spcAft>
      <a:defRPr kern="1200">
        <a:solidFill>
          <a:schemeClr val="tx1"/>
        </a:solidFill>
        <a:latin typeface="Bosch Office Sans" pitchFamily="34" charset="0"/>
        <a:ea typeface="+mn-ea"/>
        <a:cs typeface="+mn-cs"/>
      </a:defRPr>
    </a:lvl1pPr>
    <a:lvl2pPr marL="411137" algn="l" rtl="0" fontAlgn="base">
      <a:spcBef>
        <a:spcPct val="0"/>
      </a:spcBef>
      <a:spcAft>
        <a:spcPct val="0"/>
      </a:spcAft>
      <a:defRPr kern="1200">
        <a:solidFill>
          <a:schemeClr val="tx1"/>
        </a:solidFill>
        <a:latin typeface="Bosch Office Sans" pitchFamily="34" charset="0"/>
        <a:ea typeface="+mn-ea"/>
        <a:cs typeface="+mn-cs"/>
      </a:defRPr>
    </a:lvl2pPr>
    <a:lvl3pPr marL="822275" algn="l" rtl="0" fontAlgn="base">
      <a:spcBef>
        <a:spcPct val="0"/>
      </a:spcBef>
      <a:spcAft>
        <a:spcPct val="0"/>
      </a:spcAft>
      <a:defRPr kern="1200">
        <a:solidFill>
          <a:schemeClr val="tx1"/>
        </a:solidFill>
        <a:latin typeface="Bosch Office Sans" pitchFamily="34" charset="0"/>
        <a:ea typeface="+mn-ea"/>
        <a:cs typeface="+mn-cs"/>
      </a:defRPr>
    </a:lvl3pPr>
    <a:lvl4pPr marL="1233411" algn="l" rtl="0" fontAlgn="base">
      <a:spcBef>
        <a:spcPct val="0"/>
      </a:spcBef>
      <a:spcAft>
        <a:spcPct val="0"/>
      </a:spcAft>
      <a:defRPr kern="1200">
        <a:solidFill>
          <a:schemeClr val="tx1"/>
        </a:solidFill>
        <a:latin typeface="Bosch Office Sans" pitchFamily="34" charset="0"/>
        <a:ea typeface="+mn-ea"/>
        <a:cs typeface="+mn-cs"/>
      </a:defRPr>
    </a:lvl4pPr>
    <a:lvl5pPr marL="1644549" algn="l" rtl="0" fontAlgn="base">
      <a:spcBef>
        <a:spcPct val="0"/>
      </a:spcBef>
      <a:spcAft>
        <a:spcPct val="0"/>
      </a:spcAft>
      <a:defRPr kern="1200">
        <a:solidFill>
          <a:schemeClr val="tx1"/>
        </a:solidFill>
        <a:latin typeface="Bosch Office Sans" pitchFamily="34" charset="0"/>
        <a:ea typeface="+mn-ea"/>
        <a:cs typeface="+mn-cs"/>
      </a:defRPr>
    </a:lvl5pPr>
    <a:lvl6pPr marL="2055686" algn="l" defTabSz="822275" rtl="0" eaLnBrk="1" latinLnBrk="0" hangingPunct="1">
      <a:defRPr kern="1200">
        <a:solidFill>
          <a:schemeClr val="tx1"/>
        </a:solidFill>
        <a:latin typeface="Bosch Office Sans" pitchFamily="34" charset="0"/>
        <a:ea typeface="+mn-ea"/>
        <a:cs typeface="+mn-cs"/>
      </a:defRPr>
    </a:lvl6pPr>
    <a:lvl7pPr marL="2466823" algn="l" defTabSz="822275" rtl="0" eaLnBrk="1" latinLnBrk="0" hangingPunct="1">
      <a:defRPr kern="1200">
        <a:solidFill>
          <a:schemeClr val="tx1"/>
        </a:solidFill>
        <a:latin typeface="Bosch Office Sans" pitchFamily="34" charset="0"/>
        <a:ea typeface="+mn-ea"/>
        <a:cs typeface="+mn-cs"/>
      </a:defRPr>
    </a:lvl7pPr>
    <a:lvl8pPr marL="2877960" algn="l" defTabSz="822275" rtl="0" eaLnBrk="1" latinLnBrk="0" hangingPunct="1">
      <a:defRPr kern="1200">
        <a:solidFill>
          <a:schemeClr val="tx1"/>
        </a:solidFill>
        <a:latin typeface="Bosch Office Sans" pitchFamily="34" charset="0"/>
        <a:ea typeface="+mn-ea"/>
        <a:cs typeface="+mn-cs"/>
      </a:defRPr>
    </a:lvl8pPr>
    <a:lvl9pPr marL="3289097" algn="l" defTabSz="822275" rtl="0" eaLnBrk="1" latinLnBrk="0" hangingPunct="1">
      <a:defRPr kern="1200">
        <a:solidFill>
          <a:schemeClr val="tx1"/>
        </a:solidFill>
        <a:latin typeface="Bosch Office Sans"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4660"/>
  </p:normalViewPr>
  <p:slideViewPr>
    <p:cSldViewPr snapToGrid="0">
      <p:cViewPr>
        <p:scale>
          <a:sx n="100" d="100"/>
          <a:sy n="100" d="100"/>
        </p:scale>
        <p:origin x="61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Master" Target="slideMasters/slideMaster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bg1"/>
                </a:solidFill>
                <a:latin typeface="Bosch Sans Global" panose="020B0604020202020204" pitchFamily="34" charset="-128"/>
                <a:ea typeface="Bosch Sans Global" panose="020B0604020202020204" pitchFamily="34" charset="-128"/>
                <a:cs typeface="Bosch Sans Global" panose="020B0604020202020204" pitchFamily="34" charset="-128"/>
              </a:defRPr>
            </a:pPr>
            <a:r>
              <a:rPr lang="hu-HU" sz="800" b="1" i="0" cap="all" baseline="0">
                <a:solidFill>
                  <a:schemeClr val="bg1"/>
                </a:solidFill>
                <a:effectLst/>
                <a:latin typeface="Bosch Sans Global" panose="020B0604020202020204" pitchFamily="34" charset="-128"/>
                <a:ea typeface="Bosch Sans Global" panose="020B0604020202020204" pitchFamily="34" charset="-128"/>
                <a:cs typeface="Bosch Sans Global" panose="020B0604020202020204" pitchFamily="34" charset="-128"/>
              </a:rPr>
              <a:t>2024-ben indított képzéseinken résztvevők és tanúsítványt/bizonyítványt szerzők száma (képzésenként)</a:t>
            </a:r>
            <a:endParaRPr lang="hu-HU" sz="800">
              <a:solidFill>
                <a:schemeClr val="bg1"/>
              </a:solidFill>
              <a:effectLst/>
              <a:latin typeface="Bosch Sans Global" panose="020B0604020202020204" pitchFamily="34" charset="-128"/>
              <a:ea typeface="Bosch Sans Global" panose="020B0604020202020204" pitchFamily="34" charset="-128"/>
              <a:cs typeface="Bosch Sans Global" panose="020B0604020202020204" pitchFamily="34" charset="-128"/>
            </a:endParaRPr>
          </a:p>
        </c:rich>
      </c:tx>
      <c:overlay val="0"/>
      <c:spPr>
        <a:solidFill>
          <a:srgbClr val="B8007F"/>
        </a:solidFill>
        <a:ln>
          <a:noFill/>
        </a:ln>
        <a:effectLst/>
      </c:spPr>
    </c:title>
    <c:autoTitleDeleted val="0"/>
    <c:plotArea>
      <c:layout/>
      <c:barChart>
        <c:barDir val="col"/>
        <c:grouping val="clustered"/>
        <c:varyColors val="0"/>
        <c:ser>
          <c:idx val="0"/>
          <c:order val="0"/>
          <c:tx>
            <c:strRef>
              <c:f>'2024'!$D$2</c:f>
              <c:strCache>
                <c:ptCount val="1"/>
                <c:pt idx="0">
                  <c:v>Résztvevők száma</c:v>
                </c:pt>
              </c:strCache>
            </c:strRef>
          </c:tx>
          <c:spPr>
            <a:solidFill>
              <a:srgbClr val="B8007F"/>
            </a:solidFill>
          </c:spPr>
          <c:invertIfNegative val="0"/>
          <c:cat>
            <c:strRef>
              <c:f>'2024'!$B$3:$B$13</c:f>
              <c:strCache>
                <c:ptCount val="11"/>
                <c:pt idx="0">
                  <c:v>Ipar 4.0 alapjai</c:v>
                </c:pt>
                <c:pt idx="1">
                  <c:v>Műszaki rajz olvasás</c:v>
                </c:pt>
                <c:pt idx="2">
                  <c:v>Szenzoros eszközök beállítása</c:v>
                </c:pt>
                <c:pt idx="3">
                  <c:v>Gépészeti méréstechnika</c:v>
                </c:pt>
                <c:pt idx="4">
                  <c:v>PLC rendszer üzemeltetés</c:v>
                </c:pt>
                <c:pt idx="5">
                  <c:v>Pneumatikusgép üzemeltetés</c:v>
                </c:pt>
                <c:pt idx="6">
                  <c:v>Hidraulikusgép üzemeltetése</c:v>
                </c:pt>
                <c:pt idx="7">
                  <c:v>Gépészeti hajtástechnikai szerelés</c:v>
                </c:pt>
                <c:pt idx="8">
                  <c:v>Robot üzemeltetés és programozás</c:v>
                </c:pt>
                <c:pt idx="9">
                  <c:v>Villamos méréstechnika</c:v>
                </c:pt>
                <c:pt idx="10">
                  <c:v>Villamosmotoros hajtások üzemeltetése</c:v>
                </c:pt>
              </c:strCache>
            </c:strRef>
          </c:cat>
          <c:val>
            <c:numRef>
              <c:f>'2024'!$D$3:$D$13</c:f>
              <c:numCache>
                <c:formatCode>General</c:formatCode>
                <c:ptCount val="11"/>
                <c:pt idx="0">
                  <c:v>0</c:v>
                </c:pt>
                <c:pt idx="1">
                  <c:v>0</c:v>
                </c:pt>
                <c:pt idx="2">
                  <c:v>8</c:v>
                </c:pt>
                <c:pt idx="3">
                  <c:v>0</c:v>
                </c:pt>
                <c:pt idx="4">
                  <c:v>0</c:v>
                </c:pt>
                <c:pt idx="5">
                  <c:v>0</c:v>
                </c:pt>
                <c:pt idx="6">
                  <c:v>0</c:v>
                </c:pt>
                <c:pt idx="7">
                  <c:v>0</c:v>
                </c:pt>
                <c:pt idx="8">
                  <c:v>0</c:v>
                </c:pt>
                <c:pt idx="9">
                  <c:v>6</c:v>
                </c:pt>
                <c:pt idx="10">
                  <c:v>0</c:v>
                </c:pt>
              </c:numCache>
            </c:numRef>
          </c:val>
          <c:extLst>
            <c:ext xmlns:c16="http://schemas.microsoft.com/office/drawing/2014/chart" uri="{C3380CC4-5D6E-409C-BE32-E72D297353CC}">
              <c16:uniqueId val="{00000000-3FA6-4550-8700-1E22FFABDDED}"/>
            </c:ext>
          </c:extLst>
        </c:ser>
        <c:ser>
          <c:idx val="3"/>
          <c:order val="1"/>
          <c:tx>
            <c:strRef>
              <c:f>'2024'!$E$2</c:f>
              <c:strCache>
                <c:ptCount val="1"/>
                <c:pt idx="0">
                  <c:v>Tanúsítványt szerzők száma</c:v>
                </c:pt>
              </c:strCache>
            </c:strRef>
          </c:tx>
          <c:spPr>
            <a:solidFill>
              <a:schemeClr val="bg2">
                <a:lumMod val="75000"/>
              </a:schemeClr>
            </a:solidFill>
          </c:spPr>
          <c:invertIfNegative val="0"/>
          <c:cat>
            <c:strRef>
              <c:f>'2024'!$B$3:$B$13</c:f>
              <c:strCache>
                <c:ptCount val="11"/>
                <c:pt idx="0">
                  <c:v>Ipar 4.0 alapjai</c:v>
                </c:pt>
                <c:pt idx="1">
                  <c:v>Műszaki rajz olvasás</c:v>
                </c:pt>
                <c:pt idx="2">
                  <c:v>Szenzoros eszközök beállítása</c:v>
                </c:pt>
                <c:pt idx="3">
                  <c:v>Gépészeti méréstechnika</c:v>
                </c:pt>
                <c:pt idx="4">
                  <c:v>PLC rendszer üzemeltetés</c:v>
                </c:pt>
                <c:pt idx="5">
                  <c:v>Pneumatikusgép üzemeltetés</c:v>
                </c:pt>
                <c:pt idx="6">
                  <c:v>Hidraulikusgép üzemeltetése</c:v>
                </c:pt>
                <c:pt idx="7">
                  <c:v>Gépészeti hajtástechnikai szerelés</c:v>
                </c:pt>
                <c:pt idx="8">
                  <c:v>Robot üzemeltetés és programozás</c:v>
                </c:pt>
                <c:pt idx="9">
                  <c:v>Villamos méréstechnika</c:v>
                </c:pt>
                <c:pt idx="10">
                  <c:v>Villamosmotoros hajtások üzemeltetése</c:v>
                </c:pt>
              </c:strCache>
            </c:strRef>
          </c:cat>
          <c:val>
            <c:numRef>
              <c:f>'2024'!$E$3:$E$13</c:f>
              <c:numCache>
                <c:formatCode>General</c:formatCode>
                <c:ptCount val="11"/>
                <c:pt idx="0">
                  <c:v>0</c:v>
                </c:pt>
                <c:pt idx="1">
                  <c:v>0</c:v>
                </c:pt>
                <c:pt idx="2">
                  <c:v>8</c:v>
                </c:pt>
                <c:pt idx="3">
                  <c:v>0</c:v>
                </c:pt>
                <c:pt idx="4">
                  <c:v>0</c:v>
                </c:pt>
                <c:pt idx="5">
                  <c:v>0</c:v>
                </c:pt>
                <c:pt idx="6">
                  <c:v>0</c:v>
                </c:pt>
                <c:pt idx="7">
                  <c:v>0</c:v>
                </c:pt>
                <c:pt idx="8">
                  <c:v>0</c:v>
                </c:pt>
                <c:pt idx="9">
                  <c:v>6</c:v>
                </c:pt>
                <c:pt idx="10">
                  <c:v>0</c:v>
                </c:pt>
              </c:numCache>
            </c:numRef>
          </c:val>
          <c:extLst>
            <c:ext xmlns:c16="http://schemas.microsoft.com/office/drawing/2014/chart" uri="{C3380CC4-5D6E-409C-BE32-E72D297353CC}">
              <c16:uniqueId val="{00000001-3FA6-4550-8700-1E22FFABDDED}"/>
            </c:ext>
          </c:extLst>
        </c:ser>
        <c:dLbls>
          <c:showLegendKey val="0"/>
          <c:showVal val="0"/>
          <c:showCatName val="0"/>
          <c:showSerName val="0"/>
          <c:showPercent val="0"/>
          <c:showBubbleSize val="0"/>
        </c:dLbls>
        <c:gapWidth val="219"/>
        <c:overlap val="-27"/>
        <c:axId val="692392959"/>
        <c:axId val="300620079"/>
      </c:barChart>
      <c:catAx>
        <c:axId val="692392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osch Sans Global" panose="020B0604020202020204" pitchFamily="34" charset="-128"/>
                <a:ea typeface="Bosch Sans Global" panose="020B0604020202020204" pitchFamily="34" charset="-128"/>
                <a:cs typeface="Bosch Sans Global" panose="020B0604020202020204" pitchFamily="34" charset="-128"/>
              </a:defRPr>
            </a:pPr>
            <a:endParaRPr lang="hu-HU"/>
          </a:p>
        </c:txPr>
        <c:crossAx val="300620079"/>
        <c:crosses val="autoZero"/>
        <c:auto val="1"/>
        <c:lblAlgn val="ctr"/>
        <c:lblOffset val="100"/>
        <c:noMultiLvlLbl val="0"/>
      </c:catAx>
      <c:valAx>
        <c:axId val="300620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692392959"/>
        <c:crosses val="autoZero"/>
        <c:crossBetween val="between"/>
      </c:valAx>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txPr>
    <a:bodyPr/>
    <a:lstStyle/>
    <a:p>
      <a:pPr>
        <a:defRPr/>
      </a:pPr>
      <a:endParaRPr lang="hu-H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7911F-CEAF-4F0B-98BD-EFB38C6572AA}" type="datetimeFigureOut">
              <a:rPr lang="de-DE" smtClean="0"/>
              <a:t>21.01.2025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D48B2-9EB0-4B37-9B35-FC11E2EA535A}" type="slidenum">
              <a:rPr lang="de-DE" smtClean="0"/>
              <a:t>‹#›</a:t>
            </a:fld>
            <a:endParaRPr lang="de-DE"/>
          </a:p>
        </p:txBody>
      </p:sp>
    </p:spTree>
    <p:extLst>
      <p:ext uri="{BB962C8B-B14F-4D97-AF65-F5344CB8AC3E}">
        <p14:creationId xmlns:p14="http://schemas.microsoft.com/office/powerpoint/2010/main" val="22031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Címfólia 1">
    <p:spTree>
      <p:nvGrpSpPr>
        <p:cNvPr id="1" name=""/>
        <p:cNvGrpSpPr/>
        <p:nvPr/>
      </p:nvGrpSpPr>
      <p:grpSpPr>
        <a:xfrm>
          <a:off x="0" y="0"/>
          <a:ext cx="0" cy="0"/>
          <a:chOff x="0" y="0"/>
          <a:chExt cx="0" cy="0"/>
        </a:xfrm>
      </p:grpSpPr>
      <p:pic>
        <p:nvPicPr>
          <p:cNvPr id="9" name="Background 1" descr="bg1_d2_169.png">
            <a:extLst>
              <a:ext uri="{FF2B5EF4-FFF2-40B4-BE49-F238E27FC236}">
                <a16:creationId xmlns:a16="http://schemas.microsoft.com/office/drawing/2014/main" id="{896CC0FD-4256-4167-AE25-A738EE08895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2"/>
            <a:ext cx="10970260" cy="6170929"/>
          </a:xfrm>
          <a:prstGeom prst="rect">
            <a:avLst/>
          </a:prstGeom>
          <a:ln w="0">
            <a:noFill/>
          </a:ln>
          <a:effectLst/>
        </p:spPr>
      </p:pic>
      <p:pic>
        <p:nvPicPr>
          <p:cNvPr id="6" name="Grafik 4" descr="logo1_d2.png">
            <a:extLst>
              <a:ext uri="{FF2B5EF4-FFF2-40B4-BE49-F238E27FC236}">
                <a16:creationId xmlns:a16="http://schemas.microsoft.com/office/drawing/2014/main" id="{173BBCFB-9404-4FBA-9EEC-E8008B6044A2}"/>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080" y="259200"/>
            <a:ext cx="987298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en-US" noProof="1"/>
              <a:t>Add Pres. Title</a:t>
            </a:r>
          </a:p>
        </p:txBody>
      </p:sp>
      <p:pic>
        <p:nvPicPr>
          <p:cNvPr id="10" name="Grafik 3" descr="right_d2.png">
            <a:extLst>
              <a:ext uri="{FF2B5EF4-FFF2-40B4-BE49-F238E27FC236}">
                <a16:creationId xmlns:a16="http://schemas.microsoft.com/office/drawing/2014/main" id="{649683E7-5D3C-46E0-92A4-661F3C29C858}"/>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1621930316"/>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artalmak">
    <p:spTree>
      <p:nvGrpSpPr>
        <p:cNvPr id="1" name=""/>
        <p:cNvGrpSpPr/>
        <p:nvPr/>
      </p:nvGrpSpPr>
      <p:grpSpPr>
        <a:xfrm>
          <a:off x="0" y="0"/>
          <a:ext cx="0" cy="0"/>
          <a:chOff x="0" y="0"/>
          <a:chExt cx="0" cy="0"/>
        </a:xfrm>
      </p:grpSpPr>
      <p:sp>
        <p:nvSpPr>
          <p:cNvPr id="13" name="chapter_title">
            <a:extLst>
              <a:ext uri="{FF2B5EF4-FFF2-40B4-BE49-F238E27FC236}">
                <a16:creationId xmlns:a16="http://schemas.microsoft.com/office/drawing/2014/main" id="{D33D57B9-D1BF-429C-A05C-2E6EE4CCE939}"/>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en-US" noProof="1"/>
              <a:t>Fejezetcímet hozzáfűzni</a:t>
            </a:r>
          </a:p>
        </p:txBody>
      </p:sp>
      <p:sp>
        <p:nvSpPr>
          <p:cNvPr id="17" name="slide_title">
            <a:extLst>
              <a:ext uri="{FF2B5EF4-FFF2-40B4-BE49-F238E27FC236}">
                <a16:creationId xmlns:a16="http://schemas.microsoft.com/office/drawing/2014/main" id="{F65834A0-7F38-430B-B142-0F15EEF33EAF}"/>
              </a:ext>
            </a:extLst>
          </p:cNvPr>
          <p:cNvSpPr>
            <a:spLocks noGrp="1"/>
          </p:cNvSpPr>
          <p:nvPr>
            <p:ph type="title" sz="quarter" hasCustomPrompt="1"/>
          </p:nvPr>
        </p:nvSpPr>
        <p:spPr>
          <a:xfrm>
            <a:off x="259080" y="648000"/>
            <a:ext cx="10452100" cy="388800"/>
          </a:xfrm>
        </p:spPr>
        <p:txBody>
          <a:bodyPr/>
          <a:lstStyle/>
          <a:p>
            <a:r>
              <a:rPr lang="en-US" noProof="1"/>
              <a:t>Fólia címet hozzáfűzni</a:t>
            </a:r>
          </a:p>
        </p:txBody>
      </p:sp>
      <p:sp>
        <p:nvSpPr>
          <p:cNvPr id="3" name="Content Placeholder 2"/>
          <p:cNvSpPr>
            <a:spLocks noGrp="1"/>
          </p:cNvSpPr>
          <p:nvPr>
            <p:ph sz="half" idx="1" hasCustomPrompt="1"/>
          </p:nvPr>
        </p:nvSpPr>
        <p:spPr>
          <a:xfrm>
            <a:off x="3026410" y="1296000"/>
            <a:ext cx="3646170" cy="41688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Content Placeholder 3"/>
          <p:cNvSpPr>
            <a:spLocks noGrp="1"/>
          </p:cNvSpPr>
          <p:nvPr>
            <p:ph sz="half" idx="2" hasCustomPrompt="1"/>
          </p:nvPr>
        </p:nvSpPr>
        <p:spPr>
          <a:xfrm>
            <a:off x="7061200" y="1295999"/>
            <a:ext cx="3646170" cy="41688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5" name="Slide Number Placeholder 4"/>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2" name="Rectangle7">
            <a:extLst>
              <a:ext uri="{FF2B5EF4-FFF2-40B4-BE49-F238E27FC236}">
                <a16:creationId xmlns:a16="http://schemas.microsoft.com/office/drawing/2014/main" id="{0193DB20-8E77-4A05-AA77-554F32E8990F}"/>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AD1AA2B6-6C2F-4A14-9E4C-FB86A10EF6B2}"/>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4" name="sax_Navi" hidden="1">
            <a:extLst>
              <a:ext uri="{FF2B5EF4-FFF2-40B4-BE49-F238E27FC236}">
                <a16:creationId xmlns:a16="http://schemas.microsoft.com/office/drawing/2014/main" id="{EE1CD1D2-A269-4D17-9345-B883DA4F9778}"/>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35" name="sax_Navi_Eintrag" hidden="1">
            <a:extLst>
              <a:ext uri="{FF2B5EF4-FFF2-40B4-BE49-F238E27FC236}">
                <a16:creationId xmlns:a16="http://schemas.microsoft.com/office/drawing/2014/main" id="{ECB7F7D6-AB77-4B5A-81FB-07661EA75249}"/>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6" name="sax_Navi_Eintrag" hidden="1">
            <a:extLst>
              <a:ext uri="{FF2B5EF4-FFF2-40B4-BE49-F238E27FC236}">
                <a16:creationId xmlns:a16="http://schemas.microsoft.com/office/drawing/2014/main" id="{CD87E362-13C5-485A-A39C-4E159774DC9A}"/>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7" name="sax_Navi_Eintrag" hidden="1">
            <a:extLst>
              <a:ext uri="{FF2B5EF4-FFF2-40B4-BE49-F238E27FC236}">
                <a16:creationId xmlns:a16="http://schemas.microsoft.com/office/drawing/2014/main" id="{3D48A9AE-B194-4C3E-9A83-FE96255DA2DE}"/>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8" name="sax_Navi_Eintrag" hidden="1">
            <a:extLst>
              <a:ext uri="{FF2B5EF4-FFF2-40B4-BE49-F238E27FC236}">
                <a16:creationId xmlns:a16="http://schemas.microsoft.com/office/drawing/2014/main" id="{F3DD377F-779F-493A-BB24-6DE8FA1B576D}"/>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9" name="sax_Navi_Eintrag" hidden="1">
            <a:extLst>
              <a:ext uri="{FF2B5EF4-FFF2-40B4-BE49-F238E27FC236}">
                <a16:creationId xmlns:a16="http://schemas.microsoft.com/office/drawing/2014/main" id="{22194CE3-8DEB-4592-B171-DB9EE51C90CE}"/>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2" name="sax_Navi_Eintrag" hidden="1">
            <a:extLst>
              <a:ext uri="{FF2B5EF4-FFF2-40B4-BE49-F238E27FC236}">
                <a16:creationId xmlns:a16="http://schemas.microsoft.com/office/drawing/2014/main" id="{E1DC0DD0-A41B-4539-AF35-6F7FE5805FB2}"/>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0" name="sax_Navi_Eintrag" hidden="1">
            <a:extLst>
              <a:ext uri="{FF2B5EF4-FFF2-40B4-BE49-F238E27FC236}">
                <a16:creationId xmlns:a16="http://schemas.microsoft.com/office/drawing/2014/main" id="{B42BEB7F-1527-46B3-992E-73297186C1EF}"/>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1" name="sax_Navi_Eintrag" hidden="1">
            <a:extLst>
              <a:ext uri="{FF2B5EF4-FFF2-40B4-BE49-F238E27FC236}">
                <a16:creationId xmlns:a16="http://schemas.microsoft.com/office/drawing/2014/main" id="{F960F798-FA6E-4044-B626-21F8337840EA}"/>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2" name="sax_Navi_Eintrag" hidden="1">
            <a:extLst>
              <a:ext uri="{FF2B5EF4-FFF2-40B4-BE49-F238E27FC236}">
                <a16:creationId xmlns:a16="http://schemas.microsoft.com/office/drawing/2014/main" id="{5D2A8288-0A85-4019-AE3E-6613F7EE938E}"/>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3" name="sax_Navi_Eintrag" hidden="1">
            <a:extLst>
              <a:ext uri="{FF2B5EF4-FFF2-40B4-BE49-F238E27FC236}">
                <a16:creationId xmlns:a16="http://schemas.microsoft.com/office/drawing/2014/main" id="{9275D73A-0023-4752-87D0-C700773AC0ED}"/>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4" name="sax_Navi_Eintrag" hidden="1">
            <a:extLst>
              <a:ext uri="{FF2B5EF4-FFF2-40B4-BE49-F238E27FC236}">
                <a16:creationId xmlns:a16="http://schemas.microsoft.com/office/drawing/2014/main" id="{A012ED0C-BD68-4CFF-8ED6-BBD53E87B3C5}"/>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5" name="sax_Navi_Eintrag" hidden="1">
            <a:extLst>
              <a:ext uri="{FF2B5EF4-FFF2-40B4-BE49-F238E27FC236}">
                <a16:creationId xmlns:a16="http://schemas.microsoft.com/office/drawing/2014/main" id="{31989C78-81EA-4ADE-838B-9000C233730A}"/>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6" name="sax_Navi_Eintrag" hidden="1">
            <a:extLst>
              <a:ext uri="{FF2B5EF4-FFF2-40B4-BE49-F238E27FC236}">
                <a16:creationId xmlns:a16="http://schemas.microsoft.com/office/drawing/2014/main" id="{BED8D5B7-0B5E-4BDF-B060-6EC2E0309075}"/>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7" name="sax_Navi_Eintrag" hidden="1">
            <a:extLst>
              <a:ext uri="{FF2B5EF4-FFF2-40B4-BE49-F238E27FC236}">
                <a16:creationId xmlns:a16="http://schemas.microsoft.com/office/drawing/2014/main" id="{0437125E-1169-41DB-BDF9-8FF764560D0B}"/>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8" name="sax_Navi_Eintrag" hidden="1">
            <a:extLst>
              <a:ext uri="{FF2B5EF4-FFF2-40B4-BE49-F238E27FC236}">
                <a16:creationId xmlns:a16="http://schemas.microsoft.com/office/drawing/2014/main" id="{A96525C9-2F09-4256-A43F-269646E5D4E3}"/>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9" name="sax_Navi_Eintrag" hidden="1">
            <a:extLst>
              <a:ext uri="{FF2B5EF4-FFF2-40B4-BE49-F238E27FC236}">
                <a16:creationId xmlns:a16="http://schemas.microsoft.com/office/drawing/2014/main" id="{EE64E526-BCFB-4BE3-9908-79718A3B391E}"/>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0" name="sax_Navi_Eintrag" hidden="1">
            <a:extLst>
              <a:ext uri="{FF2B5EF4-FFF2-40B4-BE49-F238E27FC236}">
                <a16:creationId xmlns:a16="http://schemas.microsoft.com/office/drawing/2014/main" id="{3B0DC6BF-5ED6-4690-BACB-5F78D1632F26}"/>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1" name="sax_Navi_Eintrag" hidden="1">
            <a:extLst>
              <a:ext uri="{FF2B5EF4-FFF2-40B4-BE49-F238E27FC236}">
                <a16:creationId xmlns:a16="http://schemas.microsoft.com/office/drawing/2014/main" id="{073ACBF5-2A05-4D15-BD73-06F15A3C2E31}"/>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2" name="sax_Navi_Eintrag" hidden="1">
            <a:extLst>
              <a:ext uri="{FF2B5EF4-FFF2-40B4-BE49-F238E27FC236}">
                <a16:creationId xmlns:a16="http://schemas.microsoft.com/office/drawing/2014/main" id="{6322FFCB-0E4D-4456-A103-B4F5D0786D7C}"/>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2787601235"/>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guide id="9" pos="4205" userDrawn="1">
          <p15:clr>
            <a:srgbClr val="FBAE40"/>
          </p15:clr>
        </p15:guide>
        <p15:guide id="10" pos="44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 Tartalmak">
    <p:spTree>
      <p:nvGrpSpPr>
        <p:cNvPr id="1" name=""/>
        <p:cNvGrpSpPr/>
        <p:nvPr/>
      </p:nvGrpSpPr>
      <p:grpSpPr>
        <a:xfrm>
          <a:off x="0" y="0"/>
          <a:ext cx="0" cy="0"/>
          <a:chOff x="0" y="0"/>
          <a:chExt cx="0" cy="0"/>
        </a:xfrm>
      </p:grpSpPr>
      <p:sp>
        <p:nvSpPr>
          <p:cNvPr id="14" name="chapter_title">
            <a:extLst>
              <a:ext uri="{FF2B5EF4-FFF2-40B4-BE49-F238E27FC236}">
                <a16:creationId xmlns:a16="http://schemas.microsoft.com/office/drawing/2014/main" id="{A7BE0FAA-A17B-47B4-AEDD-2FACA4720116}"/>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en-US" noProof="1"/>
              <a:t>Fejezetcímet hozzáfűzni</a:t>
            </a:r>
          </a:p>
        </p:txBody>
      </p:sp>
      <p:sp>
        <p:nvSpPr>
          <p:cNvPr id="18" name="slide_title">
            <a:extLst>
              <a:ext uri="{FF2B5EF4-FFF2-40B4-BE49-F238E27FC236}">
                <a16:creationId xmlns:a16="http://schemas.microsoft.com/office/drawing/2014/main" id="{8466D3B3-E7C3-4CBE-9A38-5FE8BF51AAEA}"/>
              </a:ext>
            </a:extLst>
          </p:cNvPr>
          <p:cNvSpPr>
            <a:spLocks noGrp="1"/>
          </p:cNvSpPr>
          <p:nvPr>
            <p:ph type="title" sz="quarter" hasCustomPrompt="1"/>
          </p:nvPr>
        </p:nvSpPr>
        <p:spPr>
          <a:xfrm>
            <a:off x="259080" y="648000"/>
            <a:ext cx="10452100" cy="388800"/>
          </a:xfrm>
        </p:spPr>
        <p:txBody>
          <a:bodyPr/>
          <a:lstStyle/>
          <a:p>
            <a:r>
              <a:rPr lang="en-US" noProof="1"/>
              <a:t>Fólia címet hozzáfűzni</a:t>
            </a:r>
          </a:p>
        </p:txBody>
      </p:sp>
      <p:sp>
        <p:nvSpPr>
          <p:cNvPr id="3" name="Content Placeholder 2"/>
          <p:cNvSpPr>
            <a:spLocks noGrp="1"/>
          </p:cNvSpPr>
          <p:nvPr>
            <p:ph sz="half" idx="1" hasCustomPrompt="1"/>
          </p:nvPr>
        </p:nvSpPr>
        <p:spPr>
          <a:xfrm>
            <a:off x="3026410" y="1296000"/>
            <a:ext cx="2355850" cy="41688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Content Placeholder 3"/>
          <p:cNvSpPr>
            <a:spLocks noGrp="1"/>
          </p:cNvSpPr>
          <p:nvPr>
            <p:ph sz="half" idx="3" hasCustomPrompt="1"/>
          </p:nvPr>
        </p:nvSpPr>
        <p:spPr>
          <a:xfrm>
            <a:off x="8380730" y="1295999"/>
            <a:ext cx="2355850" cy="41688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5" name="Slide Number Placeholder 4"/>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47" name="Content Placeholder 2">
            <a:extLst>
              <a:ext uri="{FF2B5EF4-FFF2-40B4-BE49-F238E27FC236}">
                <a16:creationId xmlns:a16="http://schemas.microsoft.com/office/drawing/2014/main" id="{3F3E027D-9EE5-4C12-9974-36EA025C350F}"/>
              </a:ext>
            </a:extLst>
          </p:cNvPr>
          <p:cNvSpPr>
            <a:spLocks noGrp="1"/>
          </p:cNvSpPr>
          <p:nvPr>
            <p:ph sz="half" idx="2" hasCustomPrompt="1"/>
          </p:nvPr>
        </p:nvSpPr>
        <p:spPr>
          <a:xfrm>
            <a:off x="5703570" y="1296000"/>
            <a:ext cx="2355850" cy="41688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3" name="Rectangle7">
            <a:extLst>
              <a:ext uri="{FF2B5EF4-FFF2-40B4-BE49-F238E27FC236}">
                <a16:creationId xmlns:a16="http://schemas.microsoft.com/office/drawing/2014/main" id="{79759149-285E-4F0E-938E-7199B34084B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6" name="Grafik 4" descr="logo1_d2.png">
            <a:extLst>
              <a:ext uri="{FF2B5EF4-FFF2-40B4-BE49-F238E27FC236}">
                <a16:creationId xmlns:a16="http://schemas.microsoft.com/office/drawing/2014/main" id="{853C9362-E049-4C5A-93EB-CA7DB346BCAC}"/>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5" name="sax_Navi" hidden="1">
            <a:extLst>
              <a:ext uri="{FF2B5EF4-FFF2-40B4-BE49-F238E27FC236}">
                <a16:creationId xmlns:a16="http://schemas.microsoft.com/office/drawing/2014/main" id="{11BF16AD-3A56-4BE9-9201-E3C0E9D1FC4B}"/>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36" name="sax_Navi_Eintrag" hidden="1">
            <a:extLst>
              <a:ext uri="{FF2B5EF4-FFF2-40B4-BE49-F238E27FC236}">
                <a16:creationId xmlns:a16="http://schemas.microsoft.com/office/drawing/2014/main" id="{808194B6-3351-4718-94ED-8C9A9A83DA8A}"/>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7" name="sax_Navi_Eintrag" hidden="1">
            <a:extLst>
              <a:ext uri="{FF2B5EF4-FFF2-40B4-BE49-F238E27FC236}">
                <a16:creationId xmlns:a16="http://schemas.microsoft.com/office/drawing/2014/main" id="{5B002302-3899-4590-AD28-450054AB26C3}"/>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8" name="sax_Navi_Eintrag" hidden="1">
            <a:extLst>
              <a:ext uri="{FF2B5EF4-FFF2-40B4-BE49-F238E27FC236}">
                <a16:creationId xmlns:a16="http://schemas.microsoft.com/office/drawing/2014/main" id="{650B8C5A-B889-4F74-8FAA-435125BEC7E0}"/>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9" name="sax_Navi_Eintrag" hidden="1">
            <a:extLst>
              <a:ext uri="{FF2B5EF4-FFF2-40B4-BE49-F238E27FC236}">
                <a16:creationId xmlns:a16="http://schemas.microsoft.com/office/drawing/2014/main" id="{F34CA88C-1EE6-43C3-9465-9639490E648D}"/>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0" name="sax_Navi_Eintrag" hidden="1">
            <a:extLst>
              <a:ext uri="{FF2B5EF4-FFF2-40B4-BE49-F238E27FC236}">
                <a16:creationId xmlns:a16="http://schemas.microsoft.com/office/drawing/2014/main" id="{F93A6A04-0C60-484C-B619-0F76CFC71408}"/>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3" name="sax_Navi_Eintrag" hidden="1">
            <a:extLst>
              <a:ext uri="{FF2B5EF4-FFF2-40B4-BE49-F238E27FC236}">
                <a16:creationId xmlns:a16="http://schemas.microsoft.com/office/drawing/2014/main" id="{C6938CFA-864C-42FA-B04A-264117C5C778}"/>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2" name="sax_Navi_Eintrag" hidden="1">
            <a:extLst>
              <a:ext uri="{FF2B5EF4-FFF2-40B4-BE49-F238E27FC236}">
                <a16:creationId xmlns:a16="http://schemas.microsoft.com/office/drawing/2014/main" id="{158E767B-589F-4502-8488-E77983142B15}"/>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3" name="sax_Navi_Eintrag" hidden="1">
            <a:extLst>
              <a:ext uri="{FF2B5EF4-FFF2-40B4-BE49-F238E27FC236}">
                <a16:creationId xmlns:a16="http://schemas.microsoft.com/office/drawing/2014/main" id="{3A208347-B003-4509-86CC-473D558BDFCE}"/>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4" name="sax_Navi_Eintrag" hidden="1">
            <a:extLst>
              <a:ext uri="{FF2B5EF4-FFF2-40B4-BE49-F238E27FC236}">
                <a16:creationId xmlns:a16="http://schemas.microsoft.com/office/drawing/2014/main" id="{0C4197C9-03CF-4483-AA00-45FB71878CAC}"/>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5" name="sax_Navi_Eintrag" hidden="1">
            <a:extLst>
              <a:ext uri="{FF2B5EF4-FFF2-40B4-BE49-F238E27FC236}">
                <a16:creationId xmlns:a16="http://schemas.microsoft.com/office/drawing/2014/main" id="{45D7F263-2837-45AC-9D23-F82EDAA37E0C}"/>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6" name="sax_Navi_Eintrag" hidden="1">
            <a:extLst>
              <a:ext uri="{FF2B5EF4-FFF2-40B4-BE49-F238E27FC236}">
                <a16:creationId xmlns:a16="http://schemas.microsoft.com/office/drawing/2014/main" id="{06DEC1F5-AB86-4441-80A3-60C49ADDE3F7}"/>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7" name="sax_Navi_Eintrag" hidden="1">
            <a:extLst>
              <a:ext uri="{FF2B5EF4-FFF2-40B4-BE49-F238E27FC236}">
                <a16:creationId xmlns:a16="http://schemas.microsoft.com/office/drawing/2014/main" id="{D03DF03A-D43E-483E-8D8E-ACF8735395B2}"/>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8" name="sax_Navi_Eintrag" hidden="1">
            <a:extLst>
              <a:ext uri="{FF2B5EF4-FFF2-40B4-BE49-F238E27FC236}">
                <a16:creationId xmlns:a16="http://schemas.microsoft.com/office/drawing/2014/main" id="{B8192672-45C4-4901-940D-F63DAD17B05E}"/>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9" name="sax_Navi_Eintrag" hidden="1">
            <a:extLst>
              <a:ext uri="{FF2B5EF4-FFF2-40B4-BE49-F238E27FC236}">
                <a16:creationId xmlns:a16="http://schemas.microsoft.com/office/drawing/2014/main" id="{F344E566-2C77-4038-8DE2-A9A0F11822E7}"/>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0" name="sax_Navi_Eintrag" hidden="1">
            <a:extLst>
              <a:ext uri="{FF2B5EF4-FFF2-40B4-BE49-F238E27FC236}">
                <a16:creationId xmlns:a16="http://schemas.microsoft.com/office/drawing/2014/main" id="{3CB24553-716C-43D1-A5FF-44DFDF553D1B}"/>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1" name="sax_Navi_Eintrag" hidden="1">
            <a:extLst>
              <a:ext uri="{FF2B5EF4-FFF2-40B4-BE49-F238E27FC236}">
                <a16:creationId xmlns:a16="http://schemas.microsoft.com/office/drawing/2014/main" id="{D304706D-8EB7-43F1-8EAF-6CBC18066B08}"/>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2" name="sax_Navi_Eintrag" hidden="1">
            <a:extLst>
              <a:ext uri="{FF2B5EF4-FFF2-40B4-BE49-F238E27FC236}">
                <a16:creationId xmlns:a16="http://schemas.microsoft.com/office/drawing/2014/main" id="{6F4D9D9B-04CE-4BDE-9A11-9234EABCD196}"/>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3" name="sax_Navi_Eintrag" hidden="1">
            <a:extLst>
              <a:ext uri="{FF2B5EF4-FFF2-40B4-BE49-F238E27FC236}">
                <a16:creationId xmlns:a16="http://schemas.microsoft.com/office/drawing/2014/main" id="{8167C00F-53A3-42F6-8816-A5478E464DBF}"/>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4" name="sax_Navi_Eintrag" hidden="1">
            <a:extLst>
              <a:ext uri="{FF2B5EF4-FFF2-40B4-BE49-F238E27FC236}">
                <a16:creationId xmlns:a16="http://schemas.microsoft.com/office/drawing/2014/main" id="{C8844AAE-E096-4196-AD0A-E1402F70D653}"/>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2005200844"/>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guide id="9" pos="3392" userDrawn="1">
          <p15:clr>
            <a:srgbClr val="FBAE40"/>
          </p15:clr>
        </p15:guide>
        <p15:guide id="10" pos="3593" userDrawn="1">
          <p15:clr>
            <a:srgbClr val="FBAE40"/>
          </p15:clr>
        </p15:guide>
        <p15:guide id="11" pos="5078" userDrawn="1">
          <p15:clr>
            <a:srgbClr val="FBAE40"/>
          </p15:clr>
        </p15:guide>
        <p15:guide id="12" pos="52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4 Tartalmak">
    <p:spTree>
      <p:nvGrpSpPr>
        <p:cNvPr id="1" name=""/>
        <p:cNvGrpSpPr/>
        <p:nvPr/>
      </p:nvGrpSpPr>
      <p:grpSpPr>
        <a:xfrm>
          <a:off x="0" y="0"/>
          <a:ext cx="0" cy="0"/>
          <a:chOff x="0" y="0"/>
          <a:chExt cx="0" cy="0"/>
        </a:xfrm>
      </p:grpSpPr>
      <p:sp>
        <p:nvSpPr>
          <p:cNvPr id="15" name="chapter_title">
            <a:extLst>
              <a:ext uri="{FF2B5EF4-FFF2-40B4-BE49-F238E27FC236}">
                <a16:creationId xmlns:a16="http://schemas.microsoft.com/office/drawing/2014/main" id="{54A08D7F-0189-43B8-B1B5-985B40CA1DE6}"/>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en-US" noProof="1"/>
              <a:t>Fejezetcímet hozzáfűzni</a:t>
            </a:r>
          </a:p>
        </p:txBody>
      </p:sp>
      <p:sp>
        <p:nvSpPr>
          <p:cNvPr id="19" name="slide_title">
            <a:extLst>
              <a:ext uri="{FF2B5EF4-FFF2-40B4-BE49-F238E27FC236}">
                <a16:creationId xmlns:a16="http://schemas.microsoft.com/office/drawing/2014/main" id="{DF7F8884-B1F7-469D-8614-E93F2AA1E3DD}"/>
              </a:ext>
            </a:extLst>
          </p:cNvPr>
          <p:cNvSpPr>
            <a:spLocks noGrp="1"/>
          </p:cNvSpPr>
          <p:nvPr>
            <p:ph type="title" sz="quarter" hasCustomPrompt="1"/>
          </p:nvPr>
        </p:nvSpPr>
        <p:spPr>
          <a:xfrm>
            <a:off x="259080" y="648000"/>
            <a:ext cx="10452100" cy="388800"/>
          </a:xfrm>
        </p:spPr>
        <p:txBody>
          <a:bodyPr/>
          <a:lstStyle/>
          <a:p>
            <a:r>
              <a:rPr lang="en-US" noProof="1"/>
              <a:t>Fólia címet hozzáfűzni</a:t>
            </a:r>
          </a:p>
        </p:txBody>
      </p:sp>
      <p:sp>
        <p:nvSpPr>
          <p:cNvPr id="5" name="Content Placeholder 2"/>
          <p:cNvSpPr>
            <a:spLocks noGrp="1"/>
          </p:cNvSpPr>
          <p:nvPr>
            <p:ph sz="half" idx="1" hasCustomPrompt="1"/>
          </p:nvPr>
        </p:nvSpPr>
        <p:spPr>
          <a:xfrm>
            <a:off x="3026410" y="1295399"/>
            <a:ext cx="1713230" cy="416814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3"/>
          <p:cNvSpPr>
            <a:spLocks noGrp="1"/>
          </p:cNvSpPr>
          <p:nvPr>
            <p:ph sz="half" idx="3" hasCustomPrompt="1"/>
          </p:nvPr>
        </p:nvSpPr>
        <p:spPr>
          <a:xfrm>
            <a:off x="7004050" y="1295399"/>
            <a:ext cx="1713230" cy="416814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2"/>
          <p:cNvSpPr>
            <a:spLocks noGrp="1"/>
          </p:cNvSpPr>
          <p:nvPr>
            <p:ph sz="half" idx="2" hasCustomPrompt="1"/>
          </p:nvPr>
        </p:nvSpPr>
        <p:spPr>
          <a:xfrm>
            <a:off x="5015230" y="1295400"/>
            <a:ext cx="1713230" cy="416814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2"/>
          <p:cNvSpPr>
            <a:spLocks noGrp="1"/>
          </p:cNvSpPr>
          <p:nvPr>
            <p:ph sz="half" idx="4" hasCustomPrompt="1"/>
          </p:nvPr>
        </p:nvSpPr>
        <p:spPr>
          <a:xfrm>
            <a:off x="8992870" y="1295400"/>
            <a:ext cx="1713230" cy="416814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 name="Slide Number Placeholder 2"/>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31" name="Grafik 3" descr="bottom_d2_169.png">
            <a:extLst>
              <a:ext uri="{FF2B5EF4-FFF2-40B4-BE49-F238E27FC236}">
                <a16:creationId xmlns:a16="http://schemas.microsoft.com/office/drawing/2014/main" id="{A3C6D0D9-04AD-43FA-8B6F-53255648BE83}"/>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A5FC486E-34C4-4DFC-9640-0742E0B83B94}"/>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4" name="Rectangle7">
            <a:extLst>
              <a:ext uri="{FF2B5EF4-FFF2-40B4-BE49-F238E27FC236}">
                <a16:creationId xmlns:a16="http://schemas.microsoft.com/office/drawing/2014/main" id="{3A9A741C-7644-4810-ABAF-465822FC0D7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7" name="Grafik 4" descr="logo1_d2.png">
            <a:extLst>
              <a:ext uri="{FF2B5EF4-FFF2-40B4-BE49-F238E27FC236}">
                <a16:creationId xmlns:a16="http://schemas.microsoft.com/office/drawing/2014/main" id="{2F5D5F7F-9AC3-4C8C-9378-5DCB41FEB94B}"/>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6" name="sax_Navi" hidden="1">
            <a:extLst>
              <a:ext uri="{FF2B5EF4-FFF2-40B4-BE49-F238E27FC236}">
                <a16:creationId xmlns:a16="http://schemas.microsoft.com/office/drawing/2014/main" id="{DB2D4B67-8F36-45C4-999F-7640B105DF40}"/>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37" name="sax_Navi_Eintrag" hidden="1">
            <a:extLst>
              <a:ext uri="{FF2B5EF4-FFF2-40B4-BE49-F238E27FC236}">
                <a16:creationId xmlns:a16="http://schemas.microsoft.com/office/drawing/2014/main" id="{7773499D-ABA7-4AC1-AA2A-ED8C25940CA1}"/>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8" name="sax_Navi_Eintrag" hidden="1">
            <a:extLst>
              <a:ext uri="{FF2B5EF4-FFF2-40B4-BE49-F238E27FC236}">
                <a16:creationId xmlns:a16="http://schemas.microsoft.com/office/drawing/2014/main" id="{C3B4996F-80BE-4696-BF30-D122A1832AC6}"/>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9" name="sax_Navi_Eintrag" hidden="1">
            <a:extLst>
              <a:ext uri="{FF2B5EF4-FFF2-40B4-BE49-F238E27FC236}">
                <a16:creationId xmlns:a16="http://schemas.microsoft.com/office/drawing/2014/main" id="{D1C2CDF6-33F7-48EB-B1AB-71DE3836B0E8}"/>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0" name="sax_Navi_Eintrag" hidden="1">
            <a:extLst>
              <a:ext uri="{FF2B5EF4-FFF2-40B4-BE49-F238E27FC236}">
                <a16:creationId xmlns:a16="http://schemas.microsoft.com/office/drawing/2014/main" id="{E96FF4B7-1AAC-4BCB-958D-ABE9308E8E23}"/>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1" name="sax_Navi_Eintrag" hidden="1">
            <a:extLst>
              <a:ext uri="{FF2B5EF4-FFF2-40B4-BE49-F238E27FC236}">
                <a16:creationId xmlns:a16="http://schemas.microsoft.com/office/drawing/2014/main" id="{07BD18C1-4577-460B-A500-408547C27FC3}"/>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4" name="sax_Navi_Eintrag" hidden="1">
            <a:extLst>
              <a:ext uri="{FF2B5EF4-FFF2-40B4-BE49-F238E27FC236}">
                <a16:creationId xmlns:a16="http://schemas.microsoft.com/office/drawing/2014/main" id="{BD501318-4248-464E-A7B8-B51DB514C5CD}"/>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2" name="sax_Navi_Eintrag" hidden="1">
            <a:extLst>
              <a:ext uri="{FF2B5EF4-FFF2-40B4-BE49-F238E27FC236}">
                <a16:creationId xmlns:a16="http://schemas.microsoft.com/office/drawing/2014/main" id="{0BBE79CF-94DF-49AA-9889-F5B82327967E}"/>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3" name="sax_Navi_Eintrag" hidden="1">
            <a:extLst>
              <a:ext uri="{FF2B5EF4-FFF2-40B4-BE49-F238E27FC236}">
                <a16:creationId xmlns:a16="http://schemas.microsoft.com/office/drawing/2014/main" id="{48E744C1-E8F1-4CB1-A89B-8605319E2B78}"/>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4" name="sax_Navi_Eintrag" hidden="1">
            <a:extLst>
              <a:ext uri="{FF2B5EF4-FFF2-40B4-BE49-F238E27FC236}">
                <a16:creationId xmlns:a16="http://schemas.microsoft.com/office/drawing/2014/main" id="{549FA788-BCD5-4617-997A-E4B2EEA74F34}"/>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5" name="sax_Navi_Eintrag" hidden="1">
            <a:extLst>
              <a:ext uri="{FF2B5EF4-FFF2-40B4-BE49-F238E27FC236}">
                <a16:creationId xmlns:a16="http://schemas.microsoft.com/office/drawing/2014/main" id="{3D2A9D05-0B40-4F34-A9F9-2F2072196B88}"/>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6" name="sax_Navi_Eintrag" hidden="1">
            <a:extLst>
              <a:ext uri="{FF2B5EF4-FFF2-40B4-BE49-F238E27FC236}">
                <a16:creationId xmlns:a16="http://schemas.microsoft.com/office/drawing/2014/main" id="{AA57894A-BC5B-4919-B6E4-D1A18B1078AC}"/>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7" name="sax_Navi_Eintrag" hidden="1">
            <a:extLst>
              <a:ext uri="{FF2B5EF4-FFF2-40B4-BE49-F238E27FC236}">
                <a16:creationId xmlns:a16="http://schemas.microsoft.com/office/drawing/2014/main" id="{7C50E303-A3BF-4F5D-89C2-0792280DE1AF}"/>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8" name="sax_Navi_Eintrag" hidden="1">
            <a:extLst>
              <a:ext uri="{FF2B5EF4-FFF2-40B4-BE49-F238E27FC236}">
                <a16:creationId xmlns:a16="http://schemas.microsoft.com/office/drawing/2014/main" id="{62E8F24F-C827-4B4F-8A1E-C036B1EC0F22}"/>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9" name="sax_Navi_Eintrag" hidden="1">
            <a:extLst>
              <a:ext uri="{FF2B5EF4-FFF2-40B4-BE49-F238E27FC236}">
                <a16:creationId xmlns:a16="http://schemas.microsoft.com/office/drawing/2014/main" id="{F5AB1383-92D4-44DE-BA54-C2461C82B6A6}"/>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0" name="sax_Navi_Eintrag" hidden="1">
            <a:extLst>
              <a:ext uri="{FF2B5EF4-FFF2-40B4-BE49-F238E27FC236}">
                <a16:creationId xmlns:a16="http://schemas.microsoft.com/office/drawing/2014/main" id="{CFD4E920-15DD-4E13-82D3-F1E8CFC198E8}"/>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1" name="sax_Navi_Eintrag" hidden="1">
            <a:extLst>
              <a:ext uri="{FF2B5EF4-FFF2-40B4-BE49-F238E27FC236}">
                <a16:creationId xmlns:a16="http://schemas.microsoft.com/office/drawing/2014/main" id="{A412DD94-0D3A-47D2-9418-D643BF376A5B}"/>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2" name="sax_Navi_Eintrag" hidden="1">
            <a:extLst>
              <a:ext uri="{FF2B5EF4-FFF2-40B4-BE49-F238E27FC236}">
                <a16:creationId xmlns:a16="http://schemas.microsoft.com/office/drawing/2014/main" id="{BCE9CF29-FAD9-4D07-BEE4-65513B814D02}"/>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3" name="sax_Navi_Eintrag" hidden="1">
            <a:extLst>
              <a:ext uri="{FF2B5EF4-FFF2-40B4-BE49-F238E27FC236}">
                <a16:creationId xmlns:a16="http://schemas.microsoft.com/office/drawing/2014/main" id="{27910DD3-5738-4193-B7E8-023E23835B17}"/>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4" name="sax_Navi_Eintrag" hidden="1">
            <a:extLst>
              <a:ext uri="{FF2B5EF4-FFF2-40B4-BE49-F238E27FC236}">
                <a16:creationId xmlns:a16="http://schemas.microsoft.com/office/drawing/2014/main" id="{923B749E-BAD4-4088-A436-02456CEB7C8B}"/>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1763114601"/>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guide id="9" pos="2979" userDrawn="1">
          <p15:clr>
            <a:srgbClr val="FBAE40"/>
          </p15:clr>
        </p15:guide>
        <p15:guide id="10" pos="3160" userDrawn="1">
          <p15:clr>
            <a:srgbClr val="FBAE40"/>
          </p15:clr>
        </p15:guide>
        <p15:guide id="11" pos="4239" userDrawn="1">
          <p15:clr>
            <a:srgbClr val="FBAE40"/>
          </p15:clr>
        </p15:guide>
        <p15:guide id="12" pos="4412" userDrawn="1">
          <p15:clr>
            <a:srgbClr val="FBAE40"/>
          </p15:clr>
        </p15:guide>
        <p15:guide id="13" pos="5492" userDrawn="1">
          <p15:clr>
            <a:srgbClr val="FBAE40"/>
          </p15:clr>
        </p15:guide>
        <p15:guide id="14" pos="56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Tartalmak vízszintesen">
    <p:spTree>
      <p:nvGrpSpPr>
        <p:cNvPr id="1" name=""/>
        <p:cNvGrpSpPr/>
        <p:nvPr/>
      </p:nvGrpSpPr>
      <p:grpSpPr>
        <a:xfrm>
          <a:off x="0" y="0"/>
          <a:ext cx="0" cy="0"/>
          <a:chOff x="0" y="0"/>
          <a:chExt cx="0" cy="0"/>
        </a:xfrm>
      </p:grpSpPr>
      <p:sp>
        <p:nvSpPr>
          <p:cNvPr id="13" name="chapter_title">
            <a:extLst>
              <a:ext uri="{FF2B5EF4-FFF2-40B4-BE49-F238E27FC236}">
                <a16:creationId xmlns:a16="http://schemas.microsoft.com/office/drawing/2014/main" id="{E455553B-0F79-436E-85C6-4C85581AEF85}"/>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en-US" noProof="1"/>
              <a:t>Fejezetcímet hozzáfűzni</a:t>
            </a:r>
          </a:p>
        </p:txBody>
      </p:sp>
      <p:sp>
        <p:nvSpPr>
          <p:cNvPr id="17" name="slide_title">
            <a:extLst>
              <a:ext uri="{FF2B5EF4-FFF2-40B4-BE49-F238E27FC236}">
                <a16:creationId xmlns:a16="http://schemas.microsoft.com/office/drawing/2014/main" id="{9F6D022B-DEE5-4AD2-8799-00321036FE87}"/>
              </a:ext>
            </a:extLst>
          </p:cNvPr>
          <p:cNvSpPr>
            <a:spLocks noGrp="1"/>
          </p:cNvSpPr>
          <p:nvPr>
            <p:ph type="title" sz="quarter" hasCustomPrompt="1"/>
          </p:nvPr>
        </p:nvSpPr>
        <p:spPr>
          <a:xfrm>
            <a:off x="259080" y="648000"/>
            <a:ext cx="10452100" cy="388800"/>
          </a:xfrm>
        </p:spPr>
        <p:txBody>
          <a:bodyPr/>
          <a:lstStyle/>
          <a:p>
            <a:r>
              <a:rPr lang="en-US" noProof="1"/>
              <a:t>Fólia címet hozzáfűzni</a:t>
            </a:r>
          </a:p>
        </p:txBody>
      </p:sp>
      <p:sp>
        <p:nvSpPr>
          <p:cNvPr id="5" name="Content Placeholder 2"/>
          <p:cNvSpPr>
            <a:spLocks noGrp="1"/>
          </p:cNvSpPr>
          <p:nvPr>
            <p:ph sz="half" idx="1" hasCustomPrompt="1"/>
          </p:nvPr>
        </p:nvSpPr>
        <p:spPr>
          <a:xfrm>
            <a:off x="3026410" y="1296000"/>
            <a:ext cx="768096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3"/>
          <p:cNvSpPr>
            <a:spLocks noGrp="1"/>
          </p:cNvSpPr>
          <p:nvPr>
            <p:ph sz="half" idx="2" hasCustomPrompt="1"/>
          </p:nvPr>
        </p:nvSpPr>
        <p:spPr>
          <a:xfrm>
            <a:off x="3026410" y="3445201"/>
            <a:ext cx="768096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 name="Slide Number Placeholder 2"/>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29" name="Grafik 3" descr="bottom_d2_169.png">
            <a:extLst>
              <a:ext uri="{FF2B5EF4-FFF2-40B4-BE49-F238E27FC236}">
                <a16:creationId xmlns:a16="http://schemas.microsoft.com/office/drawing/2014/main" id="{E1C644A7-78AF-407E-A25C-6F76F012AC1D}"/>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F432EB7-B56F-491D-9D42-9FA89D925A5A}"/>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2" name="Rectangle7">
            <a:extLst>
              <a:ext uri="{FF2B5EF4-FFF2-40B4-BE49-F238E27FC236}">
                <a16:creationId xmlns:a16="http://schemas.microsoft.com/office/drawing/2014/main" id="{2E7C0809-54C2-4B00-97B9-AEB55C54DF3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F944409F-1D53-436E-A382-254727DA7F5F}"/>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4" name="sax_Navi" hidden="1">
            <a:extLst>
              <a:ext uri="{FF2B5EF4-FFF2-40B4-BE49-F238E27FC236}">
                <a16:creationId xmlns:a16="http://schemas.microsoft.com/office/drawing/2014/main" id="{0BCFE689-4FC7-4D9C-9FE5-45025A6F7107}"/>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35" name="sax_Navi_Eintrag" hidden="1">
            <a:extLst>
              <a:ext uri="{FF2B5EF4-FFF2-40B4-BE49-F238E27FC236}">
                <a16:creationId xmlns:a16="http://schemas.microsoft.com/office/drawing/2014/main" id="{78D4F440-277B-418B-9621-90E62761001F}"/>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6" name="sax_Navi_Eintrag" hidden="1">
            <a:extLst>
              <a:ext uri="{FF2B5EF4-FFF2-40B4-BE49-F238E27FC236}">
                <a16:creationId xmlns:a16="http://schemas.microsoft.com/office/drawing/2014/main" id="{CD9AB144-4EB8-4115-B980-5D200ED3E7D1}"/>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7" name="sax_Navi_Eintrag" hidden="1">
            <a:extLst>
              <a:ext uri="{FF2B5EF4-FFF2-40B4-BE49-F238E27FC236}">
                <a16:creationId xmlns:a16="http://schemas.microsoft.com/office/drawing/2014/main" id="{28B76106-9604-4489-883C-5FE99B4CB06E}"/>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8" name="sax_Navi_Eintrag" hidden="1">
            <a:extLst>
              <a:ext uri="{FF2B5EF4-FFF2-40B4-BE49-F238E27FC236}">
                <a16:creationId xmlns:a16="http://schemas.microsoft.com/office/drawing/2014/main" id="{DFEA2FE0-8FEF-40DD-9F67-185A31C99797}"/>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9" name="sax_Navi_Eintrag" hidden="1">
            <a:extLst>
              <a:ext uri="{FF2B5EF4-FFF2-40B4-BE49-F238E27FC236}">
                <a16:creationId xmlns:a16="http://schemas.microsoft.com/office/drawing/2014/main" id="{B9778ED8-061C-47C8-A8E7-B24F9E828F87}"/>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2" name="sax_Navi_Eintrag" hidden="1">
            <a:extLst>
              <a:ext uri="{FF2B5EF4-FFF2-40B4-BE49-F238E27FC236}">
                <a16:creationId xmlns:a16="http://schemas.microsoft.com/office/drawing/2014/main" id="{FAAF73AA-701D-410C-8DB3-32CCC1E48FED}"/>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0" name="sax_Navi_Eintrag" hidden="1">
            <a:extLst>
              <a:ext uri="{FF2B5EF4-FFF2-40B4-BE49-F238E27FC236}">
                <a16:creationId xmlns:a16="http://schemas.microsoft.com/office/drawing/2014/main" id="{8C88B5A1-9E54-472B-B283-DCA0B8EF03B3}"/>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1" name="sax_Navi_Eintrag" hidden="1">
            <a:extLst>
              <a:ext uri="{FF2B5EF4-FFF2-40B4-BE49-F238E27FC236}">
                <a16:creationId xmlns:a16="http://schemas.microsoft.com/office/drawing/2014/main" id="{1694C0B2-78A6-4BFA-AA43-C1317CFD8045}"/>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2" name="sax_Navi_Eintrag" hidden="1">
            <a:extLst>
              <a:ext uri="{FF2B5EF4-FFF2-40B4-BE49-F238E27FC236}">
                <a16:creationId xmlns:a16="http://schemas.microsoft.com/office/drawing/2014/main" id="{59FE7FB3-27A3-47FD-BB98-BAD06250F8AE}"/>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3" name="sax_Navi_Eintrag" hidden="1">
            <a:extLst>
              <a:ext uri="{FF2B5EF4-FFF2-40B4-BE49-F238E27FC236}">
                <a16:creationId xmlns:a16="http://schemas.microsoft.com/office/drawing/2014/main" id="{162033AB-BFB9-440D-AEF9-08D680AE4AED}"/>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4" name="sax_Navi_Eintrag" hidden="1">
            <a:extLst>
              <a:ext uri="{FF2B5EF4-FFF2-40B4-BE49-F238E27FC236}">
                <a16:creationId xmlns:a16="http://schemas.microsoft.com/office/drawing/2014/main" id="{7D7FBB8A-FD3C-488E-BBE4-69930EFCC1E7}"/>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5" name="sax_Navi_Eintrag" hidden="1">
            <a:extLst>
              <a:ext uri="{FF2B5EF4-FFF2-40B4-BE49-F238E27FC236}">
                <a16:creationId xmlns:a16="http://schemas.microsoft.com/office/drawing/2014/main" id="{006AA732-492B-45B8-9052-3F8AA5598463}"/>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6" name="sax_Navi_Eintrag" hidden="1">
            <a:extLst>
              <a:ext uri="{FF2B5EF4-FFF2-40B4-BE49-F238E27FC236}">
                <a16:creationId xmlns:a16="http://schemas.microsoft.com/office/drawing/2014/main" id="{7882C471-8C03-4B32-A0F3-376862B307C4}"/>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7" name="sax_Navi_Eintrag" hidden="1">
            <a:extLst>
              <a:ext uri="{FF2B5EF4-FFF2-40B4-BE49-F238E27FC236}">
                <a16:creationId xmlns:a16="http://schemas.microsoft.com/office/drawing/2014/main" id="{DECF166C-508C-49D1-9E7F-2F5DAB2BB291}"/>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8" name="sax_Navi_Eintrag" hidden="1">
            <a:extLst>
              <a:ext uri="{FF2B5EF4-FFF2-40B4-BE49-F238E27FC236}">
                <a16:creationId xmlns:a16="http://schemas.microsoft.com/office/drawing/2014/main" id="{B9352BC3-77F5-41A1-AC91-4ABE5F742687}"/>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9" name="sax_Navi_Eintrag" hidden="1">
            <a:extLst>
              <a:ext uri="{FF2B5EF4-FFF2-40B4-BE49-F238E27FC236}">
                <a16:creationId xmlns:a16="http://schemas.microsoft.com/office/drawing/2014/main" id="{4F58F59B-3696-4B9B-A31F-C0859CF04C6B}"/>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0" name="sax_Navi_Eintrag" hidden="1">
            <a:extLst>
              <a:ext uri="{FF2B5EF4-FFF2-40B4-BE49-F238E27FC236}">
                <a16:creationId xmlns:a16="http://schemas.microsoft.com/office/drawing/2014/main" id="{4EB0D3AB-0834-45D8-AB31-D30A501B4513}"/>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1" name="sax_Navi_Eintrag" hidden="1">
            <a:extLst>
              <a:ext uri="{FF2B5EF4-FFF2-40B4-BE49-F238E27FC236}">
                <a16:creationId xmlns:a16="http://schemas.microsoft.com/office/drawing/2014/main" id="{2B2DD84E-5CF5-4BA7-89B0-FA5CD47AA744}"/>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2" name="sax_Navi_Eintrag" hidden="1">
            <a:extLst>
              <a:ext uri="{FF2B5EF4-FFF2-40B4-BE49-F238E27FC236}">
                <a16:creationId xmlns:a16="http://schemas.microsoft.com/office/drawing/2014/main" id="{3AA58763-C554-47C2-BF31-14FC2638C9F9}"/>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3956372322"/>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guide id="9" orient="horz" pos="2090" userDrawn="1">
          <p15:clr>
            <a:srgbClr val="FBAE40"/>
          </p15:clr>
        </p15:guide>
        <p15:guide id="10" orient="horz" pos="216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x2 Tartalmak">
    <p:spTree>
      <p:nvGrpSpPr>
        <p:cNvPr id="1" name=""/>
        <p:cNvGrpSpPr/>
        <p:nvPr/>
      </p:nvGrpSpPr>
      <p:grpSpPr>
        <a:xfrm>
          <a:off x="0" y="0"/>
          <a:ext cx="0" cy="0"/>
          <a:chOff x="0" y="0"/>
          <a:chExt cx="0" cy="0"/>
        </a:xfrm>
      </p:grpSpPr>
      <p:sp>
        <p:nvSpPr>
          <p:cNvPr id="15" name="chapter_title">
            <a:extLst>
              <a:ext uri="{FF2B5EF4-FFF2-40B4-BE49-F238E27FC236}">
                <a16:creationId xmlns:a16="http://schemas.microsoft.com/office/drawing/2014/main" id="{DC7176F2-9C78-4255-AD29-02B1373FAA11}"/>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en-US" noProof="1"/>
              <a:t>Fejezetcímet hozzáfűzni</a:t>
            </a:r>
          </a:p>
        </p:txBody>
      </p:sp>
      <p:sp>
        <p:nvSpPr>
          <p:cNvPr id="19" name="slide_title">
            <a:extLst>
              <a:ext uri="{FF2B5EF4-FFF2-40B4-BE49-F238E27FC236}">
                <a16:creationId xmlns:a16="http://schemas.microsoft.com/office/drawing/2014/main" id="{0CD4A6A4-B685-4664-A9F2-206AFF03DCDC}"/>
              </a:ext>
            </a:extLst>
          </p:cNvPr>
          <p:cNvSpPr>
            <a:spLocks noGrp="1"/>
          </p:cNvSpPr>
          <p:nvPr>
            <p:ph type="title" sz="quarter" hasCustomPrompt="1"/>
          </p:nvPr>
        </p:nvSpPr>
        <p:spPr>
          <a:xfrm>
            <a:off x="259080" y="648000"/>
            <a:ext cx="10452100" cy="388800"/>
          </a:xfrm>
        </p:spPr>
        <p:txBody>
          <a:bodyPr/>
          <a:lstStyle/>
          <a:p>
            <a:r>
              <a:rPr lang="en-US" noProof="1"/>
              <a:t>Fólia címet hozzáfűzni</a:t>
            </a:r>
          </a:p>
        </p:txBody>
      </p:sp>
      <p:sp>
        <p:nvSpPr>
          <p:cNvPr id="5" name="Content Placeholder 2"/>
          <p:cNvSpPr>
            <a:spLocks noGrp="1"/>
          </p:cNvSpPr>
          <p:nvPr>
            <p:ph sz="half" idx="1" hasCustomPrompt="1"/>
          </p:nvPr>
        </p:nvSpPr>
        <p:spPr>
          <a:xfrm>
            <a:off x="3026410" y="1296000"/>
            <a:ext cx="364617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3"/>
          <p:cNvSpPr>
            <a:spLocks noGrp="1"/>
          </p:cNvSpPr>
          <p:nvPr>
            <p:ph sz="half" idx="3" hasCustomPrompt="1"/>
          </p:nvPr>
        </p:nvSpPr>
        <p:spPr>
          <a:xfrm>
            <a:off x="7061200" y="1295999"/>
            <a:ext cx="364617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2"/>
          <p:cNvSpPr>
            <a:spLocks noGrp="1"/>
          </p:cNvSpPr>
          <p:nvPr>
            <p:ph sz="half" idx="2" hasCustomPrompt="1"/>
          </p:nvPr>
        </p:nvSpPr>
        <p:spPr>
          <a:xfrm>
            <a:off x="3026410" y="3445201"/>
            <a:ext cx="364617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3"/>
          <p:cNvSpPr>
            <a:spLocks noGrp="1"/>
          </p:cNvSpPr>
          <p:nvPr>
            <p:ph sz="half" idx="4" hasCustomPrompt="1"/>
          </p:nvPr>
        </p:nvSpPr>
        <p:spPr>
          <a:xfrm>
            <a:off x="7061200" y="3445201"/>
            <a:ext cx="364617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 name="Slide Number Placeholder 2"/>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31" name="Grafik 3" descr="bottom_d2_169.png">
            <a:extLst>
              <a:ext uri="{FF2B5EF4-FFF2-40B4-BE49-F238E27FC236}">
                <a16:creationId xmlns:a16="http://schemas.microsoft.com/office/drawing/2014/main" id="{14946AFE-2563-4C40-963E-DFE36F6D3171}"/>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8A247A46-B0BA-49FE-BDE2-4F90A7348546}"/>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4" name="Rectangle7">
            <a:extLst>
              <a:ext uri="{FF2B5EF4-FFF2-40B4-BE49-F238E27FC236}">
                <a16:creationId xmlns:a16="http://schemas.microsoft.com/office/drawing/2014/main" id="{43F0E5D0-784C-433E-AAB0-40D43C1BCBA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6" name="Grafik 4" descr="logo1_d2.png">
            <a:extLst>
              <a:ext uri="{FF2B5EF4-FFF2-40B4-BE49-F238E27FC236}">
                <a16:creationId xmlns:a16="http://schemas.microsoft.com/office/drawing/2014/main" id="{17992435-2281-4D69-8E9C-A9BD8CD4504F}"/>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6" name="sax_Navi" hidden="1">
            <a:extLst>
              <a:ext uri="{FF2B5EF4-FFF2-40B4-BE49-F238E27FC236}">
                <a16:creationId xmlns:a16="http://schemas.microsoft.com/office/drawing/2014/main" id="{1E74C464-5DD0-4CB4-86C5-8EEE5E769B0F}"/>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37" name="sax_Navi_Eintrag" hidden="1">
            <a:extLst>
              <a:ext uri="{FF2B5EF4-FFF2-40B4-BE49-F238E27FC236}">
                <a16:creationId xmlns:a16="http://schemas.microsoft.com/office/drawing/2014/main" id="{49FF8A49-71B4-4C81-848E-DA9EF28D47E1}"/>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8" name="sax_Navi_Eintrag" hidden="1">
            <a:extLst>
              <a:ext uri="{FF2B5EF4-FFF2-40B4-BE49-F238E27FC236}">
                <a16:creationId xmlns:a16="http://schemas.microsoft.com/office/drawing/2014/main" id="{285BB2A0-94AF-4AF9-B950-C2129817B642}"/>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9" name="sax_Navi_Eintrag" hidden="1">
            <a:extLst>
              <a:ext uri="{FF2B5EF4-FFF2-40B4-BE49-F238E27FC236}">
                <a16:creationId xmlns:a16="http://schemas.microsoft.com/office/drawing/2014/main" id="{52391172-5403-4757-9B58-EAA3E7DF4415}"/>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0" name="sax_Navi_Eintrag" hidden="1">
            <a:extLst>
              <a:ext uri="{FF2B5EF4-FFF2-40B4-BE49-F238E27FC236}">
                <a16:creationId xmlns:a16="http://schemas.microsoft.com/office/drawing/2014/main" id="{A4A2B1D0-2F34-4B74-9220-707CE21BC7EE}"/>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1" name="sax_Navi_Eintrag" hidden="1">
            <a:extLst>
              <a:ext uri="{FF2B5EF4-FFF2-40B4-BE49-F238E27FC236}">
                <a16:creationId xmlns:a16="http://schemas.microsoft.com/office/drawing/2014/main" id="{DF12203D-8919-4946-A935-C88025147182}"/>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4" name="sax_Navi_Eintrag" hidden="1">
            <a:extLst>
              <a:ext uri="{FF2B5EF4-FFF2-40B4-BE49-F238E27FC236}">
                <a16:creationId xmlns:a16="http://schemas.microsoft.com/office/drawing/2014/main" id="{06EBF098-EFCA-4EA5-8D77-C854464693FC}"/>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2" name="sax_Navi_Eintrag" hidden="1">
            <a:extLst>
              <a:ext uri="{FF2B5EF4-FFF2-40B4-BE49-F238E27FC236}">
                <a16:creationId xmlns:a16="http://schemas.microsoft.com/office/drawing/2014/main" id="{E29FD0BD-4373-43BC-BF51-EC6E7EE5D6FF}"/>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3" name="sax_Navi_Eintrag" hidden="1">
            <a:extLst>
              <a:ext uri="{FF2B5EF4-FFF2-40B4-BE49-F238E27FC236}">
                <a16:creationId xmlns:a16="http://schemas.microsoft.com/office/drawing/2014/main" id="{12D65CBB-C58B-44A1-BB73-B91C5FBF5003}"/>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4" name="sax_Navi_Eintrag" hidden="1">
            <a:extLst>
              <a:ext uri="{FF2B5EF4-FFF2-40B4-BE49-F238E27FC236}">
                <a16:creationId xmlns:a16="http://schemas.microsoft.com/office/drawing/2014/main" id="{AD3A72FE-4F90-487C-8489-DDF40EC3DE13}"/>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5" name="sax_Navi_Eintrag" hidden="1">
            <a:extLst>
              <a:ext uri="{FF2B5EF4-FFF2-40B4-BE49-F238E27FC236}">
                <a16:creationId xmlns:a16="http://schemas.microsoft.com/office/drawing/2014/main" id="{DE34F184-4292-4D93-86E7-4F441AE359F6}"/>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6" name="sax_Navi_Eintrag" hidden="1">
            <a:extLst>
              <a:ext uri="{FF2B5EF4-FFF2-40B4-BE49-F238E27FC236}">
                <a16:creationId xmlns:a16="http://schemas.microsoft.com/office/drawing/2014/main" id="{88EB523F-C55B-46DB-8392-30696C539DF6}"/>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7" name="sax_Navi_Eintrag" hidden="1">
            <a:extLst>
              <a:ext uri="{FF2B5EF4-FFF2-40B4-BE49-F238E27FC236}">
                <a16:creationId xmlns:a16="http://schemas.microsoft.com/office/drawing/2014/main" id="{F8CD36D7-D64D-4220-887B-6DEBE4E6CF3B}"/>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8" name="sax_Navi_Eintrag" hidden="1">
            <a:extLst>
              <a:ext uri="{FF2B5EF4-FFF2-40B4-BE49-F238E27FC236}">
                <a16:creationId xmlns:a16="http://schemas.microsoft.com/office/drawing/2014/main" id="{2F3AF26A-EEA2-49C6-A00A-77738FECBA4A}"/>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9" name="sax_Navi_Eintrag" hidden="1">
            <a:extLst>
              <a:ext uri="{FF2B5EF4-FFF2-40B4-BE49-F238E27FC236}">
                <a16:creationId xmlns:a16="http://schemas.microsoft.com/office/drawing/2014/main" id="{07D25A46-1C18-408F-84C2-2E7530CE9804}"/>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0" name="sax_Navi_Eintrag" hidden="1">
            <a:extLst>
              <a:ext uri="{FF2B5EF4-FFF2-40B4-BE49-F238E27FC236}">
                <a16:creationId xmlns:a16="http://schemas.microsoft.com/office/drawing/2014/main" id="{A0E5C10C-51C4-4EA5-8DA9-E0FC4182A1E0}"/>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1" name="sax_Navi_Eintrag" hidden="1">
            <a:extLst>
              <a:ext uri="{FF2B5EF4-FFF2-40B4-BE49-F238E27FC236}">
                <a16:creationId xmlns:a16="http://schemas.microsoft.com/office/drawing/2014/main" id="{F781C64C-866C-43ED-A5BC-CAC0E99A98ED}"/>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2" name="sax_Navi_Eintrag" hidden="1">
            <a:extLst>
              <a:ext uri="{FF2B5EF4-FFF2-40B4-BE49-F238E27FC236}">
                <a16:creationId xmlns:a16="http://schemas.microsoft.com/office/drawing/2014/main" id="{3CCE15C6-9EBF-4EDF-8EA8-4F29FA7374FF}"/>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3" name="sax_Navi_Eintrag" hidden="1">
            <a:extLst>
              <a:ext uri="{FF2B5EF4-FFF2-40B4-BE49-F238E27FC236}">
                <a16:creationId xmlns:a16="http://schemas.microsoft.com/office/drawing/2014/main" id="{95897DB4-6285-4DC2-9554-9278105159FB}"/>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4" name="sax_Navi_Eintrag" hidden="1">
            <a:extLst>
              <a:ext uri="{FF2B5EF4-FFF2-40B4-BE49-F238E27FC236}">
                <a16:creationId xmlns:a16="http://schemas.microsoft.com/office/drawing/2014/main" id="{12D45BB1-0D47-4E32-8217-58A028208A4D}"/>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151935903"/>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guide id="9" orient="horz" pos="2169" userDrawn="1">
          <p15:clr>
            <a:srgbClr val="FBAE40"/>
          </p15:clr>
        </p15:guide>
        <p15:guide id="10" orient="horz" pos="2090" userDrawn="1">
          <p15:clr>
            <a:srgbClr val="FBAE40"/>
          </p15:clr>
        </p15:guide>
        <p15:guide id="11" pos="4205" userDrawn="1">
          <p15:clr>
            <a:srgbClr val="FBAE40"/>
          </p15:clr>
        </p15:guide>
        <p15:guide id="12" pos="44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3x2 Tartalmak">
    <p:spTree>
      <p:nvGrpSpPr>
        <p:cNvPr id="1" name=""/>
        <p:cNvGrpSpPr/>
        <p:nvPr/>
      </p:nvGrpSpPr>
      <p:grpSpPr>
        <a:xfrm>
          <a:off x="0" y="0"/>
          <a:ext cx="0" cy="0"/>
          <a:chOff x="0" y="0"/>
          <a:chExt cx="0" cy="0"/>
        </a:xfrm>
      </p:grpSpPr>
      <p:sp>
        <p:nvSpPr>
          <p:cNvPr id="17" name="chapter_title">
            <a:extLst>
              <a:ext uri="{FF2B5EF4-FFF2-40B4-BE49-F238E27FC236}">
                <a16:creationId xmlns:a16="http://schemas.microsoft.com/office/drawing/2014/main" id="{C64C8B7C-E009-4AAC-9E32-6AD785800740}"/>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en-US" noProof="1"/>
              <a:t>Fejezetcímet hozzáfűzni</a:t>
            </a:r>
          </a:p>
        </p:txBody>
      </p:sp>
      <p:sp>
        <p:nvSpPr>
          <p:cNvPr id="21" name="slide_title">
            <a:extLst>
              <a:ext uri="{FF2B5EF4-FFF2-40B4-BE49-F238E27FC236}">
                <a16:creationId xmlns:a16="http://schemas.microsoft.com/office/drawing/2014/main" id="{37C7D613-AF63-4D59-A3E7-00A3988669EF}"/>
              </a:ext>
            </a:extLst>
          </p:cNvPr>
          <p:cNvSpPr>
            <a:spLocks noGrp="1"/>
          </p:cNvSpPr>
          <p:nvPr>
            <p:ph type="title" sz="quarter" hasCustomPrompt="1"/>
          </p:nvPr>
        </p:nvSpPr>
        <p:spPr>
          <a:xfrm>
            <a:off x="259080" y="648000"/>
            <a:ext cx="10452100" cy="388800"/>
          </a:xfrm>
        </p:spPr>
        <p:txBody>
          <a:bodyPr/>
          <a:lstStyle/>
          <a:p>
            <a:r>
              <a:rPr lang="en-US" noProof="1"/>
              <a:t>Fólia címet hozzáfűzni</a:t>
            </a:r>
          </a:p>
        </p:txBody>
      </p:sp>
      <p:sp>
        <p:nvSpPr>
          <p:cNvPr id="5" name="Content Placeholder 2"/>
          <p:cNvSpPr>
            <a:spLocks noGrp="1"/>
          </p:cNvSpPr>
          <p:nvPr>
            <p:ph sz="half" idx="1" hasCustomPrompt="1"/>
          </p:nvPr>
        </p:nvSpPr>
        <p:spPr>
          <a:xfrm>
            <a:off x="3026410" y="1296000"/>
            <a:ext cx="235585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3"/>
          <p:cNvSpPr>
            <a:spLocks noGrp="1"/>
          </p:cNvSpPr>
          <p:nvPr>
            <p:ph sz="half" idx="3" hasCustomPrompt="1"/>
          </p:nvPr>
        </p:nvSpPr>
        <p:spPr>
          <a:xfrm>
            <a:off x="5703570" y="1295999"/>
            <a:ext cx="235585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5" hasCustomPrompt="1"/>
          </p:nvPr>
        </p:nvSpPr>
        <p:spPr>
          <a:xfrm>
            <a:off x="8380730" y="1295999"/>
            <a:ext cx="235585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2"/>
          <p:cNvSpPr>
            <a:spLocks noGrp="1"/>
          </p:cNvSpPr>
          <p:nvPr>
            <p:ph sz="half" idx="2" hasCustomPrompt="1"/>
          </p:nvPr>
        </p:nvSpPr>
        <p:spPr>
          <a:xfrm>
            <a:off x="3026410" y="3445201"/>
            <a:ext cx="235585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0" name="Content Placeholder 3"/>
          <p:cNvSpPr>
            <a:spLocks noGrp="1"/>
          </p:cNvSpPr>
          <p:nvPr>
            <p:ph sz="half" idx="4" hasCustomPrompt="1"/>
          </p:nvPr>
        </p:nvSpPr>
        <p:spPr>
          <a:xfrm>
            <a:off x="5703570" y="3445201"/>
            <a:ext cx="235585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1" name="Content Placeholder 3"/>
          <p:cNvSpPr>
            <a:spLocks noGrp="1"/>
          </p:cNvSpPr>
          <p:nvPr>
            <p:ph sz="half" idx="6" hasCustomPrompt="1"/>
          </p:nvPr>
        </p:nvSpPr>
        <p:spPr>
          <a:xfrm>
            <a:off x="8380730" y="3445201"/>
            <a:ext cx="235585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 name="Slide Number Placeholder 2"/>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6" name="Rectangle7">
            <a:extLst>
              <a:ext uri="{FF2B5EF4-FFF2-40B4-BE49-F238E27FC236}">
                <a16:creationId xmlns:a16="http://schemas.microsoft.com/office/drawing/2014/main" id="{C680F8C7-4715-4E6C-829A-E87F16C03BB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8" name="Grafik 4" descr="logo1_d2.png">
            <a:extLst>
              <a:ext uri="{FF2B5EF4-FFF2-40B4-BE49-F238E27FC236}">
                <a16:creationId xmlns:a16="http://schemas.microsoft.com/office/drawing/2014/main" id="{058025F0-4E5A-4419-90FC-FD31DB24C306}"/>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8" name="sax_Navi" hidden="1">
            <a:extLst>
              <a:ext uri="{FF2B5EF4-FFF2-40B4-BE49-F238E27FC236}">
                <a16:creationId xmlns:a16="http://schemas.microsoft.com/office/drawing/2014/main" id="{6801DC24-6818-4FE4-9255-623B8AF07305}"/>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39" name="sax_Navi_Eintrag" hidden="1">
            <a:extLst>
              <a:ext uri="{FF2B5EF4-FFF2-40B4-BE49-F238E27FC236}">
                <a16:creationId xmlns:a16="http://schemas.microsoft.com/office/drawing/2014/main" id="{7679C2A8-D99C-481A-8B37-7AD612290FED}"/>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0" name="sax_Navi_Eintrag" hidden="1">
            <a:extLst>
              <a:ext uri="{FF2B5EF4-FFF2-40B4-BE49-F238E27FC236}">
                <a16:creationId xmlns:a16="http://schemas.microsoft.com/office/drawing/2014/main" id="{6D0F1CAD-D919-4349-BF4A-118E6551790B}"/>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1" name="sax_Navi_Eintrag" hidden="1">
            <a:extLst>
              <a:ext uri="{FF2B5EF4-FFF2-40B4-BE49-F238E27FC236}">
                <a16:creationId xmlns:a16="http://schemas.microsoft.com/office/drawing/2014/main" id="{EBF148F0-058F-4E38-8BDC-7494EDFCDA4A}"/>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2" name="sax_Navi_Eintrag" hidden="1">
            <a:extLst>
              <a:ext uri="{FF2B5EF4-FFF2-40B4-BE49-F238E27FC236}">
                <a16:creationId xmlns:a16="http://schemas.microsoft.com/office/drawing/2014/main" id="{C53136B2-704A-423E-A5B0-8ED25970846F}"/>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3" name="sax_Navi_Eintrag" hidden="1">
            <a:extLst>
              <a:ext uri="{FF2B5EF4-FFF2-40B4-BE49-F238E27FC236}">
                <a16:creationId xmlns:a16="http://schemas.microsoft.com/office/drawing/2014/main" id="{D19977BF-6E8D-4B9C-B022-B931588030A7}"/>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6" name="sax_Navi_Eintrag" hidden="1">
            <a:extLst>
              <a:ext uri="{FF2B5EF4-FFF2-40B4-BE49-F238E27FC236}">
                <a16:creationId xmlns:a16="http://schemas.microsoft.com/office/drawing/2014/main" id="{6DC263D9-B3C9-49F0-A2EE-3BD3FD5F0B94}"/>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4" name="sax_Navi_Eintrag" hidden="1">
            <a:extLst>
              <a:ext uri="{FF2B5EF4-FFF2-40B4-BE49-F238E27FC236}">
                <a16:creationId xmlns:a16="http://schemas.microsoft.com/office/drawing/2014/main" id="{FF5364E7-5E35-4797-871F-E5C681427E34}"/>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5" name="sax_Navi_Eintrag" hidden="1">
            <a:extLst>
              <a:ext uri="{FF2B5EF4-FFF2-40B4-BE49-F238E27FC236}">
                <a16:creationId xmlns:a16="http://schemas.microsoft.com/office/drawing/2014/main" id="{BF754A0A-F50C-4123-8476-376489058B33}"/>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6" name="sax_Navi_Eintrag" hidden="1">
            <a:extLst>
              <a:ext uri="{FF2B5EF4-FFF2-40B4-BE49-F238E27FC236}">
                <a16:creationId xmlns:a16="http://schemas.microsoft.com/office/drawing/2014/main" id="{5F850E5D-4B21-4E94-9D4B-6E70B8947841}"/>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7" name="sax_Navi_Eintrag" hidden="1">
            <a:extLst>
              <a:ext uri="{FF2B5EF4-FFF2-40B4-BE49-F238E27FC236}">
                <a16:creationId xmlns:a16="http://schemas.microsoft.com/office/drawing/2014/main" id="{28F9F8DD-46B7-4515-BC47-F67EA9A6C1D5}"/>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8" name="sax_Navi_Eintrag" hidden="1">
            <a:extLst>
              <a:ext uri="{FF2B5EF4-FFF2-40B4-BE49-F238E27FC236}">
                <a16:creationId xmlns:a16="http://schemas.microsoft.com/office/drawing/2014/main" id="{B9EDE793-9086-47A1-9998-5317A20D92C5}"/>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9" name="sax_Navi_Eintrag" hidden="1">
            <a:extLst>
              <a:ext uri="{FF2B5EF4-FFF2-40B4-BE49-F238E27FC236}">
                <a16:creationId xmlns:a16="http://schemas.microsoft.com/office/drawing/2014/main" id="{EF1C2A2A-9D50-4773-B11D-EC92A3066F4B}"/>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0" name="sax_Navi_Eintrag" hidden="1">
            <a:extLst>
              <a:ext uri="{FF2B5EF4-FFF2-40B4-BE49-F238E27FC236}">
                <a16:creationId xmlns:a16="http://schemas.microsoft.com/office/drawing/2014/main" id="{5BD99EFA-18C4-420A-89D8-FDB611D70630}"/>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1" name="sax_Navi_Eintrag" hidden="1">
            <a:extLst>
              <a:ext uri="{FF2B5EF4-FFF2-40B4-BE49-F238E27FC236}">
                <a16:creationId xmlns:a16="http://schemas.microsoft.com/office/drawing/2014/main" id="{0E9D8869-A293-4669-8BBD-48D7DB472CEE}"/>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2" name="sax_Navi_Eintrag" hidden="1">
            <a:extLst>
              <a:ext uri="{FF2B5EF4-FFF2-40B4-BE49-F238E27FC236}">
                <a16:creationId xmlns:a16="http://schemas.microsoft.com/office/drawing/2014/main" id="{10B312A6-8AFD-43C6-B6D3-C26720C2C47A}"/>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3" name="sax_Navi_Eintrag" hidden="1">
            <a:extLst>
              <a:ext uri="{FF2B5EF4-FFF2-40B4-BE49-F238E27FC236}">
                <a16:creationId xmlns:a16="http://schemas.microsoft.com/office/drawing/2014/main" id="{259A6385-2530-4E64-AA89-E4EC03DD0276}"/>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4" name="sax_Navi_Eintrag" hidden="1">
            <a:extLst>
              <a:ext uri="{FF2B5EF4-FFF2-40B4-BE49-F238E27FC236}">
                <a16:creationId xmlns:a16="http://schemas.microsoft.com/office/drawing/2014/main" id="{4C0AB365-C9BB-4567-ACB8-CDD5460F43E0}"/>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5" name="sax_Navi_Eintrag" hidden="1">
            <a:extLst>
              <a:ext uri="{FF2B5EF4-FFF2-40B4-BE49-F238E27FC236}">
                <a16:creationId xmlns:a16="http://schemas.microsoft.com/office/drawing/2014/main" id="{99C3E13A-7588-40F2-A87C-75E58D2FF20A}"/>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6" name="sax_Navi_Eintrag" hidden="1">
            <a:extLst>
              <a:ext uri="{FF2B5EF4-FFF2-40B4-BE49-F238E27FC236}">
                <a16:creationId xmlns:a16="http://schemas.microsoft.com/office/drawing/2014/main" id="{BD5FE440-11BC-43B7-A31A-BCC645AB6E7E}"/>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1482577220"/>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guide id="9" orient="horz" pos="2090" userDrawn="1">
          <p15:clr>
            <a:srgbClr val="FBAE40"/>
          </p15:clr>
        </p15:guide>
        <p15:guide id="10" orient="horz" pos="2169" userDrawn="1">
          <p15:clr>
            <a:srgbClr val="FBAE40"/>
          </p15:clr>
        </p15:guide>
        <p15:guide id="11" pos="3392" userDrawn="1">
          <p15:clr>
            <a:srgbClr val="FBAE40"/>
          </p15:clr>
        </p15:guide>
        <p15:guide id="12" pos="3593" userDrawn="1">
          <p15:clr>
            <a:srgbClr val="FBAE40"/>
          </p15:clr>
        </p15:guide>
        <p15:guide id="13" pos="5078" userDrawn="1">
          <p15:clr>
            <a:srgbClr val="FBAE40"/>
          </p15:clr>
        </p15:guide>
        <p15:guide id="14" pos="52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4x2 Tartalmak">
    <p:spTree>
      <p:nvGrpSpPr>
        <p:cNvPr id="1" name=""/>
        <p:cNvGrpSpPr/>
        <p:nvPr/>
      </p:nvGrpSpPr>
      <p:grpSpPr>
        <a:xfrm>
          <a:off x="0" y="0"/>
          <a:ext cx="0" cy="0"/>
          <a:chOff x="0" y="0"/>
          <a:chExt cx="0" cy="0"/>
        </a:xfrm>
      </p:grpSpPr>
      <p:sp>
        <p:nvSpPr>
          <p:cNvPr id="19" name="chapter_title">
            <a:extLst>
              <a:ext uri="{FF2B5EF4-FFF2-40B4-BE49-F238E27FC236}">
                <a16:creationId xmlns:a16="http://schemas.microsoft.com/office/drawing/2014/main" id="{41EC37FB-F012-4E88-8202-EAF2290CF262}"/>
              </a:ext>
            </a:extLst>
          </p:cNvPr>
          <p:cNvSpPr>
            <a:spLocks noGrp="1"/>
          </p:cNvSpPr>
          <p:nvPr>
            <p:ph type="body" idx="15" hasCustomPrompt="1"/>
          </p:nvPr>
        </p:nvSpPr>
        <p:spPr>
          <a:xfrm>
            <a:off x="259080" y="259200"/>
            <a:ext cx="10452100" cy="388800"/>
          </a:xfrm>
        </p:spPr>
        <p:txBody>
          <a:bodyPr vert="horz" lIns="0" tIns="0" rIns="0" bIns="0" rtlCol="0"/>
          <a:lstStyle>
            <a:lvl1pPr>
              <a:lnSpc>
                <a:spcPct val="89000"/>
              </a:lnSpc>
              <a:buNone/>
              <a:defRPr sz="2800" kern="0" baseline="0"/>
            </a:lvl1pPr>
          </a:lstStyle>
          <a:p>
            <a:pPr marL="0" lvl="0" indent="0">
              <a:spcBef>
                <a:spcPts val="0"/>
              </a:spcBef>
              <a:buFont typeface="Wingdings 3" panose="05040102010807070707" pitchFamily="18" charset="2"/>
            </a:pPr>
            <a:r>
              <a:rPr lang="en-US" noProof="1"/>
              <a:t>Fejezetcímet hozzáfűzni</a:t>
            </a:r>
          </a:p>
        </p:txBody>
      </p:sp>
      <p:sp>
        <p:nvSpPr>
          <p:cNvPr id="24" name="slide_title">
            <a:extLst>
              <a:ext uri="{FF2B5EF4-FFF2-40B4-BE49-F238E27FC236}">
                <a16:creationId xmlns:a16="http://schemas.microsoft.com/office/drawing/2014/main" id="{311701A3-045D-4465-A625-85AD8C2B322E}"/>
              </a:ext>
            </a:extLst>
          </p:cNvPr>
          <p:cNvSpPr>
            <a:spLocks noGrp="1"/>
          </p:cNvSpPr>
          <p:nvPr>
            <p:ph type="title" sz="quarter" hasCustomPrompt="1"/>
          </p:nvPr>
        </p:nvSpPr>
        <p:spPr>
          <a:xfrm>
            <a:off x="259080" y="648000"/>
            <a:ext cx="10452100" cy="388800"/>
          </a:xfrm>
        </p:spPr>
        <p:txBody>
          <a:bodyPr/>
          <a:lstStyle/>
          <a:p>
            <a:r>
              <a:rPr lang="en-US" noProof="1"/>
              <a:t>Fólia címet hozzáfűzni</a:t>
            </a:r>
          </a:p>
        </p:txBody>
      </p:sp>
      <p:sp>
        <p:nvSpPr>
          <p:cNvPr id="5" name="Content Placeholder 2"/>
          <p:cNvSpPr>
            <a:spLocks noGrp="1"/>
          </p:cNvSpPr>
          <p:nvPr>
            <p:ph sz="half" idx="1" hasCustomPrompt="1"/>
          </p:nvPr>
        </p:nvSpPr>
        <p:spPr>
          <a:xfrm>
            <a:off x="3026410" y="1296000"/>
            <a:ext cx="171323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3"/>
          <p:cNvSpPr>
            <a:spLocks noGrp="1"/>
          </p:cNvSpPr>
          <p:nvPr>
            <p:ph sz="half" idx="3" hasCustomPrompt="1"/>
          </p:nvPr>
        </p:nvSpPr>
        <p:spPr>
          <a:xfrm>
            <a:off x="5015230" y="1295999"/>
            <a:ext cx="171323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7" hasCustomPrompt="1"/>
          </p:nvPr>
        </p:nvSpPr>
        <p:spPr>
          <a:xfrm>
            <a:off x="8992870" y="1295999"/>
            <a:ext cx="171323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2"/>
          <p:cNvSpPr>
            <a:spLocks noGrp="1"/>
          </p:cNvSpPr>
          <p:nvPr>
            <p:ph sz="half" idx="2" hasCustomPrompt="1"/>
          </p:nvPr>
        </p:nvSpPr>
        <p:spPr>
          <a:xfrm>
            <a:off x="3026410" y="3445201"/>
            <a:ext cx="171323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0" name="Content Placeholder 3"/>
          <p:cNvSpPr>
            <a:spLocks noGrp="1"/>
          </p:cNvSpPr>
          <p:nvPr>
            <p:ph sz="half" idx="4" hasCustomPrompt="1"/>
          </p:nvPr>
        </p:nvSpPr>
        <p:spPr>
          <a:xfrm>
            <a:off x="5015230" y="3445201"/>
            <a:ext cx="171323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1" name="Content Placeholder 3"/>
          <p:cNvSpPr>
            <a:spLocks noGrp="1"/>
          </p:cNvSpPr>
          <p:nvPr>
            <p:ph sz="half" idx="8" hasCustomPrompt="1"/>
          </p:nvPr>
        </p:nvSpPr>
        <p:spPr>
          <a:xfrm>
            <a:off x="8992870" y="3445201"/>
            <a:ext cx="171323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 name="Slide Number Placeholder 2"/>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7" name="Content Placeholder 3">
            <a:extLst>
              <a:ext uri="{FF2B5EF4-FFF2-40B4-BE49-F238E27FC236}">
                <a16:creationId xmlns:a16="http://schemas.microsoft.com/office/drawing/2014/main" id="{58468F8D-277D-4F1A-84A1-62122010643F}"/>
              </a:ext>
            </a:extLst>
          </p:cNvPr>
          <p:cNvSpPr>
            <a:spLocks noGrp="1"/>
          </p:cNvSpPr>
          <p:nvPr>
            <p:ph sz="half" idx="5" hasCustomPrompt="1"/>
          </p:nvPr>
        </p:nvSpPr>
        <p:spPr>
          <a:xfrm>
            <a:off x="7004050" y="1296000"/>
            <a:ext cx="171323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8" name="Content Placeholder 3">
            <a:extLst>
              <a:ext uri="{FF2B5EF4-FFF2-40B4-BE49-F238E27FC236}">
                <a16:creationId xmlns:a16="http://schemas.microsoft.com/office/drawing/2014/main" id="{B143799E-2832-49D7-9953-45BACACA7549}"/>
              </a:ext>
            </a:extLst>
          </p:cNvPr>
          <p:cNvSpPr>
            <a:spLocks noGrp="1"/>
          </p:cNvSpPr>
          <p:nvPr>
            <p:ph sz="half" idx="6" hasCustomPrompt="1"/>
          </p:nvPr>
        </p:nvSpPr>
        <p:spPr>
          <a:xfrm>
            <a:off x="7004050" y="3445200"/>
            <a:ext cx="1713230" cy="20196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21" name="Rectangle7">
            <a:extLst>
              <a:ext uri="{FF2B5EF4-FFF2-40B4-BE49-F238E27FC236}">
                <a16:creationId xmlns:a16="http://schemas.microsoft.com/office/drawing/2014/main" id="{60F530EA-2EFB-4DC6-BA26-465D18FD265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22" name="Grafik 4" descr="logo1_d2.png">
            <a:extLst>
              <a:ext uri="{FF2B5EF4-FFF2-40B4-BE49-F238E27FC236}">
                <a16:creationId xmlns:a16="http://schemas.microsoft.com/office/drawing/2014/main" id="{F7F706B3-07D4-410C-B7A6-C9E5735A9928}"/>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40" name="sax_Navi" hidden="1">
            <a:extLst>
              <a:ext uri="{FF2B5EF4-FFF2-40B4-BE49-F238E27FC236}">
                <a16:creationId xmlns:a16="http://schemas.microsoft.com/office/drawing/2014/main" id="{E8B1915C-AD83-4EC1-9BEC-472291719951}"/>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41" name="sax_Navi_Eintrag" hidden="1">
            <a:extLst>
              <a:ext uri="{FF2B5EF4-FFF2-40B4-BE49-F238E27FC236}">
                <a16:creationId xmlns:a16="http://schemas.microsoft.com/office/drawing/2014/main" id="{6418FF79-0A0E-4D6B-8102-F4ACE3251EC4}"/>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2" name="sax_Navi_Eintrag" hidden="1">
            <a:extLst>
              <a:ext uri="{FF2B5EF4-FFF2-40B4-BE49-F238E27FC236}">
                <a16:creationId xmlns:a16="http://schemas.microsoft.com/office/drawing/2014/main" id="{C1C0BA37-6BB0-4636-B239-B850B80E53E1}"/>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3" name="sax_Navi_Eintrag" hidden="1">
            <a:extLst>
              <a:ext uri="{FF2B5EF4-FFF2-40B4-BE49-F238E27FC236}">
                <a16:creationId xmlns:a16="http://schemas.microsoft.com/office/drawing/2014/main" id="{9C177C2E-7859-439B-B916-7E13B251DC04}"/>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4" name="sax_Navi_Eintrag" hidden="1">
            <a:extLst>
              <a:ext uri="{FF2B5EF4-FFF2-40B4-BE49-F238E27FC236}">
                <a16:creationId xmlns:a16="http://schemas.microsoft.com/office/drawing/2014/main" id="{E7234629-3CFA-40CD-BE2F-156BEA968EEF}"/>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5" name="sax_Navi_Eintrag" hidden="1">
            <a:extLst>
              <a:ext uri="{FF2B5EF4-FFF2-40B4-BE49-F238E27FC236}">
                <a16:creationId xmlns:a16="http://schemas.microsoft.com/office/drawing/2014/main" id="{D404D474-99BE-4373-80F4-D4E09754FAB1}"/>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6" name="sax_Navi_Eintrag" hidden="1">
            <a:extLst>
              <a:ext uri="{FF2B5EF4-FFF2-40B4-BE49-F238E27FC236}">
                <a16:creationId xmlns:a16="http://schemas.microsoft.com/office/drawing/2014/main" id="{A4ECF65F-99E0-4A38-BFFF-19D1F6B6C6CF}"/>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9" name="sax_Navi_Eintrag" hidden="1">
            <a:extLst>
              <a:ext uri="{FF2B5EF4-FFF2-40B4-BE49-F238E27FC236}">
                <a16:creationId xmlns:a16="http://schemas.microsoft.com/office/drawing/2014/main" id="{9A3EEE2E-ED31-442A-AFA1-2FE896D6C0D1}"/>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7" name="sax_Navi_Eintrag" hidden="1">
            <a:extLst>
              <a:ext uri="{FF2B5EF4-FFF2-40B4-BE49-F238E27FC236}">
                <a16:creationId xmlns:a16="http://schemas.microsoft.com/office/drawing/2014/main" id="{AADB186C-ACAB-408E-9CB5-FDA1F4B415BB}"/>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8" name="sax_Navi_Eintrag" hidden="1">
            <a:extLst>
              <a:ext uri="{FF2B5EF4-FFF2-40B4-BE49-F238E27FC236}">
                <a16:creationId xmlns:a16="http://schemas.microsoft.com/office/drawing/2014/main" id="{29AD2BC2-2934-4B99-A798-EBD741F0D189}"/>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9" name="sax_Navi_Eintrag" hidden="1">
            <a:extLst>
              <a:ext uri="{FF2B5EF4-FFF2-40B4-BE49-F238E27FC236}">
                <a16:creationId xmlns:a16="http://schemas.microsoft.com/office/drawing/2014/main" id="{4D6CA0B0-96D2-4460-B2F4-68FE7E42CD21}"/>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0" name="sax_Navi_Eintrag" hidden="1">
            <a:extLst>
              <a:ext uri="{FF2B5EF4-FFF2-40B4-BE49-F238E27FC236}">
                <a16:creationId xmlns:a16="http://schemas.microsoft.com/office/drawing/2014/main" id="{5D897130-8FAF-45F6-BF1E-FDC1DC2816E4}"/>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1" name="sax_Navi_Eintrag" hidden="1">
            <a:extLst>
              <a:ext uri="{FF2B5EF4-FFF2-40B4-BE49-F238E27FC236}">
                <a16:creationId xmlns:a16="http://schemas.microsoft.com/office/drawing/2014/main" id="{62B3F06B-FBBA-47AA-9004-4A1D31D87AF6}"/>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2" name="sax_Navi_Eintrag" hidden="1">
            <a:extLst>
              <a:ext uri="{FF2B5EF4-FFF2-40B4-BE49-F238E27FC236}">
                <a16:creationId xmlns:a16="http://schemas.microsoft.com/office/drawing/2014/main" id="{58DC0CD3-A45B-488C-90E0-075868304A92}"/>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3" name="sax_Navi_Eintrag" hidden="1">
            <a:extLst>
              <a:ext uri="{FF2B5EF4-FFF2-40B4-BE49-F238E27FC236}">
                <a16:creationId xmlns:a16="http://schemas.microsoft.com/office/drawing/2014/main" id="{30EC03D1-E86C-482D-9195-687E0E06BDD1}"/>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4" name="sax_Navi_Eintrag" hidden="1">
            <a:extLst>
              <a:ext uri="{FF2B5EF4-FFF2-40B4-BE49-F238E27FC236}">
                <a16:creationId xmlns:a16="http://schemas.microsoft.com/office/drawing/2014/main" id="{4CC3709D-C97E-4A44-8AE8-FE1748456D22}"/>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5" name="sax_Navi_Eintrag" hidden="1">
            <a:extLst>
              <a:ext uri="{FF2B5EF4-FFF2-40B4-BE49-F238E27FC236}">
                <a16:creationId xmlns:a16="http://schemas.microsoft.com/office/drawing/2014/main" id="{2C7B0D19-EC15-4A01-BDF1-04B69744B755}"/>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6" name="sax_Navi_Eintrag" hidden="1">
            <a:extLst>
              <a:ext uri="{FF2B5EF4-FFF2-40B4-BE49-F238E27FC236}">
                <a16:creationId xmlns:a16="http://schemas.microsoft.com/office/drawing/2014/main" id="{AEB36321-4565-46DE-B5AB-28AE999575FE}"/>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7" name="sax_Navi_Eintrag" hidden="1">
            <a:extLst>
              <a:ext uri="{FF2B5EF4-FFF2-40B4-BE49-F238E27FC236}">
                <a16:creationId xmlns:a16="http://schemas.microsoft.com/office/drawing/2014/main" id="{0D7BDDCD-13A2-4F5F-B1EC-8F3F19619B7D}"/>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8" name="sax_Navi_Eintrag" hidden="1">
            <a:extLst>
              <a:ext uri="{FF2B5EF4-FFF2-40B4-BE49-F238E27FC236}">
                <a16:creationId xmlns:a16="http://schemas.microsoft.com/office/drawing/2014/main" id="{DF0AA05B-19E0-45CE-9302-25AC3530B21D}"/>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3371421479"/>
      </p:ext>
    </p:extLst>
  </p:cSld>
  <p:clrMapOvr>
    <a:masterClrMapping/>
  </p:clrMapOvr>
  <p:extLst>
    <p:ext uri="{DCECCB84-F9BA-43D5-87BE-67443E8EF086}">
      <p15:sldGuideLst xmlns:p15="http://schemas.microsoft.com/office/powerpoint/2012/main">
        <p15:guide id="1" pos="162" userDrawn="1">
          <p15:clr>
            <a:srgbClr val="FBAE40"/>
          </p15:clr>
        </p15:guide>
        <p15:guide id="2" pos="674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guide id="9" pos="2987" userDrawn="1">
          <p15:clr>
            <a:srgbClr val="FBAE40"/>
          </p15:clr>
        </p15:guide>
        <p15:guide id="10" pos="3159" userDrawn="1">
          <p15:clr>
            <a:srgbClr val="FBAE40"/>
          </p15:clr>
        </p15:guide>
        <p15:guide id="11" pos="4239" userDrawn="1">
          <p15:clr>
            <a:srgbClr val="FBAE40"/>
          </p15:clr>
        </p15:guide>
        <p15:guide id="12" pos="4412" userDrawn="1">
          <p15:clr>
            <a:srgbClr val="FBAE40"/>
          </p15:clr>
        </p15:guide>
        <p15:guide id="13" pos="5492" userDrawn="1">
          <p15:clr>
            <a:srgbClr val="FBAE40"/>
          </p15:clr>
        </p15:guide>
        <p15:guide id="14" pos="5664" userDrawn="1">
          <p15:clr>
            <a:srgbClr val="FBAE40"/>
          </p15:clr>
        </p15:guide>
        <p15:guide id="15" orient="horz" pos="2090" userDrawn="1">
          <p15:clr>
            <a:srgbClr val="FBAE40"/>
          </p15:clr>
        </p15:guide>
        <p15:guide id="16" orient="horz" pos="216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Üres fólia">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9" name="Grafik 3" descr="bottom_d2_169.png">
            <a:extLst>
              <a:ext uri="{FF2B5EF4-FFF2-40B4-BE49-F238E27FC236}">
                <a16:creationId xmlns:a16="http://schemas.microsoft.com/office/drawing/2014/main" id="{EF316F00-ABDB-4F1C-8223-8689636D6D52}"/>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10" name="Grafik 9" descr="logo2_d2.png">
            <a:extLst>
              <a:ext uri="{FF2B5EF4-FFF2-40B4-BE49-F238E27FC236}">
                <a16:creationId xmlns:a16="http://schemas.microsoft.com/office/drawing/2014/main" id="{30CBBFCD-8992-45AF-92BD-7EBF3A86E1C1}"/>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8" name="Rectangle7">
            <a:extLst>
              <a:ext uri="{FF2B5EF4-FFF2-40B4-BE49-F238E27FC236}">
                <a16:creationId xmlns:a16="http://schemas.microsoft.com/office/drawing/2014/main" id="{C868D9BE-A299-4D0B-87AF-B491FAE5FD28}"/>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0B4DD8A5-C16C-443A-8C22-A52B612231A5}"/>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0" name="sax_Navi" hidden="1">
            <a:extLst>
              <a:ext uri="{FF2B5EF4-FFF2-40B4-BE49-F238E27FC236}">
                <a16:creationId xmlns:a16="http://schemas.microsoft.com/office/drawing/2014/main" id="{3A8789E1-D1A9-4F1E-9D54-2C6123AC82BE}"/>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31" name="sax_Navi_Eintrag" hidden="1">
            <a:extLst>
              <a:ext uri="{FF2B5EF4-FFF2-40B4-BE49-F238E27FC236}">
                <a16:creationId xmlns:a16="http://schemas.microsoft.com/office/drawing/2014/main" id="{5AFBE946-F2C0-4EA0-995B-C7BEAEBABC3D}"/>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2" name="sax_Navi_Eintrag" hidden="1">
            <a:extLst>
              <a:ext uri="{FF2B5EF4-FFF2-40B4-BE49-F238E27FC236}">
                <a16:creationId xmlns:a16="http://schemas.microsoft.com/office/drawing/2014/main" id="{26590292-FE04-432B-A660-81B7041CABFD}"/>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3" name="sax_Navi_Eintrag" hidden="1">
            <a:extLst>
              <a:ext uri="{FF2B5EF4-FFF2-40B4-BE49-F238E27FC236}">
                <a16:creationId xmlns:a16="http://schemas.microsoft.com/office/drawing/2014/main" id="{27F55702-4C93-4593-A3A0-07B1BC7F73AD}"/>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6" name="sax_Navi_Eintrag" hidden="1">
            <a:extLst>
              <a:ext uri="{FF2B5EF4-FFF2-40B4-BE49-F238E27FC236}">
                <a16:creationId xmlns:a16="http://schemas.microsoft.com/office/drawing/2014/main" id="{747ABCED-FF61-4551-9A07-DDF6F606DFF4}"/>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4" name="sax_Navi_Eintrag" hidden="1">
            <a:extLst>
              <a:ext uri="{FF2B5EF4-FFF2-40B4-BE49-F238E27FC236}">
                <a16:creationId xmlns:a16="http://schemas.microsoft.com/office/drawing/2014/main" id="{8959A52E-02DB-4E71-AF0A-50A74A24A5FD}"/>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5" name="sax_Navi_Eintrag" hidden="1">
            <a:extLst>
              <a:ext uri="{FF2B5EF4-FFF2-40B4-BE49-F238E27FC236}">
                <a16:creationId xmlns:a16="http://schemas.microsoft.com/office/drawing/2014/main" id="{ABFC9031-2ACE-47E4-BFD8-56826356ECE2}"/>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6" name="sax_Navi_Eintrag" hidden="1">
            <a:extLst>
              <a:ext uri="{FF2B5EF4-FFF2-40B4-BE49-F238E27FC236}">
                <a16:creationId xmlns:a16="http://schemas.microsoft.com/office/drawing/2014/main" id="{682AEA42-B356-4976-BBDF-65FE49336034}"/>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7" name="sax_Navi_Eintrag" hidden="1">
            <a:extLst>
              <a:ext uri="{FF2B5EF4-FFF2-40B4-BE49-F238E27FC236}">
                <a16:creationId xmlns:a16="http://schemas.microsoft.com/office/drawing/2014/main" id="{97155B38-7C67-4B26-BBDC-C75C78C2D1AC}"/>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8" name="sax_Navi_Eintrag" hidden="1">
            <a:extLst>
              <a:ext uri="{FF2B5EF4-FFF2-40B4-BE49-F238E27FC236}">
                <a16:creationId xmlns:a16="http://schemas.microsoft.com/office/drawing/2014/main" id="{9B195CF7-FACA-4643-B32D-33C3A3F9C2CE}"/>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9" name="sax_Navi_Eintrag" hidden="1">
            <a:extLst>
              <a:ext uri="{FF2B5EF4-FFF2-40B4-BE49-F238E27FC236}">
                <a16:creationId xmlns:a16="http://schemas.microsoft.com/office/drawing/2014/main" id="{1C6F159C-85E4-4479-819F-DB1C56951E7B}"/>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0" name="sax_Navi_Eintrag" hidden="1">
            <a:extLst>
              <a:ext uri="{FF2B5EF4-FFF2-40B4-BE49-F238E27FC236}">
                <a16:creationId xmlns:a16="http://schemas.microsoft.com/office/drawing/2014/main" id="{32E821F0-CC18-48D0-B90F-50B9D1F58CA0}"/>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1" name="sax_Navi_Eintrag" hidden="1">
            <a:extLst>
              <a:ext uri="{FF2B5EF4-FFF2-40B4-BE49-F238E27FC236}">
                <a16:creationId xmlns:a16="http://schemas.microsoft.com/office/drawing/2014/main" id="{2C11AD27-0BCF-4623-8BAF-F14F0BAB60B2}"/>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2" name="sax_Navi_Eintrag" hidden="1">
            <a:extLst>
              <a:ext uri="{FF2B5EF4-FFF2-40B4-BE49-F238E27FC236}">
                <a16:creationId xmlns:a16="http://schemas.microsoft.com/office/drawing/2014/main" id="{36E26D5D-4CCE-4CEF-B53C-C97147AA8062}"/>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3" name="sax_Navi_Eintrag" hidden="1">
            <a:extLst>
              <a:ext uri="{FF2B5EF4-FFF2-40B4-BE49-F238E27FC236}">
                <a16:creationId xmlns:a16="http://schemas.microsoft.com/office/drawing/2014/main" id="{AEE999E7-F5B4-44AC-90A3-9B4489B7F0E9}"/>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4" name="sax_Navi_Eintrag" hidden="1">
            <a:extLst>
              <a:ext uri="{FF2B5EF4-FFF2-40B4-BE49-F238E27FC236}">
                <a16:creationId xmlns:a16="http://schemas.microsoft.com/office/drawing/2014/main" id="{08BEE499-FD4D-4E68-B721-08C734481F23}"/>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5" name="sax_Navi_Eintrag" hidden="1">
            <a:extLst>
              <a:ext uri="{FF2B5EF4-FFF2-40B4-BE49-F238E27FC236}">
                <a16:creationId xmlns:a16="http://schemas.microsoft.com/office/drawing/2014/main" id="{C04C9EE3-0C86-4FCF-8F9F-AB2859A1F330}"/>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6" name="sax_Navi_Eintrag" hidden="1">
            <a:extLst>
              <a:ext uri="{FF2B5EF4-FFF2-40B4-BE49-F238E27FC236}">
                <a16:creationId xmlns:a16="http://schemas.microsoft.com/office/drawing/2014/main" id="{306D9E59-9963-4068-B03B-A57088062C66}"/>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7" name="sax_Navi_Eintrag" hidden="1">
            <a:extLst>
              <a:ext uri="{FF2B5EF4-FFF2-40B4-BE49-F238E27FC236}">
                <a16:creationId xmlns:a16="http://schemas.microsoft.com/office/drawing/2014/main" id="{898F1590-73E5-4AA9-BAE5-0911DE098873}"/>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8" name="sax_Navi_Eintrag" hidden="1">
            <a:extLst>
              <a:ext uri="{FF2B5EF4-FFF2-40B4-BE49-F238E27FC236}">
                <a16:creationId xmlns:a16="http://schemas.microsoft.com/office/drawing/2014/main" id="{06C7FEDD-E94D-45B2-A759-E85E4D3D5A19}"/>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1074551859"/>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eljes kép fó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fik 4" descr="logo1_d2.png">
            <a:extLst>
              <a:ext uri="{FF2B5EF4-FFF2-40B4-BE49-F238E27FC236}">
                <a16:creationId xmlns:a16="http://schemas.microsoft.com/office/drawing/2014/main" id="{F35DC742-BC8F-47B5-88E2-93616D59A618}"/>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pic>
        <p:nvPicPr>
          <p:cNvPr id="6" name="Grafik 3" descr="right_d2.png">
            <a:extLst>
              <a:ext uri="{FF2B5EF4-FFF2-40B4-BE49-F238E27FC236}">
                <a16:creationId xmlns:a16="http://schemas.microsoft.com/office/drawing/2014/main" id="{2E1D2BC1-44DB-403E-B4D8-3E1DC5D199E5}"/>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127317866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Záró fólia">
    <p:spTree>
      <p:nvGrpSpPr>
        <p:cNvPr id="1" name=""/>
        <p:cNvGrpSpPr/>
        <p:nvPr/>
      </p:nvGrpSpPr>
      <p:grpSpPr>
        <a:xfrm>
          <a:off x="0" y="0"/>
          <a:ext cx="0" cy="0"/>
          <a:chOff x="0" y="0"/>
          <a:chExt cx="0" cy="0"/>
        </a:xfrm>
      </p:grpSpPr>
      <p:pic>
        <p:nvPicPr>
          <p:cNvPr id="7" name="Grafik 5" descr="bg3_d2_169.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2"/>
            <a:ext cx="10970260" cy="6170929"/>
          </a:xfrm>
          <a:prstGeom prst="rect">
            <a:avLst/>
          </a:prstGeom>
          <a:ln w="0">
            <a:noFill/>
          </a:ln>
          <a:effectLst/>
        </p:spPr>
      </p:pic>
      <p:sp>
        <p:nvSpPr>
          <p:cNvPr id="8" name="Title 1">
            <a:extLst>
              <a:ext uri="{FF2B5EF4-FFF2-40B4-BE49-F238E27FC236}">
                <a16:creationId xmlns:a16="http://schemas.microsoft.com/office/drawing/2014/main" id="{D60E046F-66D0-431E-9C49-8E6C18C3F3CF}"/>
              </a:ext>
            </a:extLst>
          </p:cNvPr>
          <p:cNvSpPr>
            <a:spLocks noGrp="1"/>
          </p:cNvSpPr>
          <p:nvPr>
            <p:ph type="ctrTitle" hasCustomPrompt="1"/>
          </p:nvPr>
        </p:nvSpPr>
        <p:spPr>
          <a:xfrm>
            <a:off x="259080" y="259200"/>
            <a:ext cx="9872980" cy="5205600"/>
          </a:xfrm>
          <a:ln w="0">
            <a:noFill/>
          </a:ln>
          <a:effectLst/>
        </p:spPr>
        <p:txBody>
          <a:bodyPr anchor="t" anchorCtr="0"/>
          <a:lstStyle>
            <a:lvl1pPr algn="l">
              <a:lnSpc>
                <a:spcPct val="90000"/>
              </a:lnSpc>
              <a:defRPr sz="8000" kern="1200" cap="all" baseline="0">
                <a:solidFill>
                  <a:schemeClr val="tx1"/>
                </a:solidFill>
              </a:defRPr>
            </a:lvl1pPr>
          </a:lstStyle>
          <a:p>
            <a:r>
              <a:rPr lang="en-US" noProof="1"/>
              <a:t>Zárszavakat hozzáfűzni</a:t>
            </a:r>
          </a:p>
        </p:txBody>
      </p:sp>
      <p:pic>
        <p:nvPicPr>
          <p:cNvPr id="6" name="Grafik 4" descr="logo1_d2.png">
            <a:extLst>
              <a:ext uri="{FF2B5EF4-FFF2-40B4-BE49-F238E27FC236}">
                <a16:creationId xmlns:a16="http://schemas.microsoft.com/office/drawing/2014/main" id="{AD329951-67FC-4FE1-85D1-D4AEA8479C0D}"/>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pic>
        <p:nvPicPr>
          <p:cNvPr id="9" name="Grafik 3" descr="right_d2.png">
            <a:extLst>
              <a:ext uri="{FF2B5EF4-FFF2-40B4-BE49-F238E27FC236}">
                <a16:creationId xmlns:a16="http://schemas.microsoft.com/office/drawing/2014/main" id="{7AD5F0A5-2B17-4D20-B0E6-B4F0FA977516}"/>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73796963"/>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fólia 2">
    <p:spTree>
      <p:nvGrpSpPr>
        <p:cNvPr id="1" name=""/>
        <p:cNvGrpSpPr/>
        <p:nvPr/>
      </p:nvGrpSpPr>
      <p:grpSpPr>
        <a:xfrm>
          <a:off x="0" y="0"/>
          <a:ext cx="0" cy="0"/>
          <a:chOff x="0" y="0"/>
          <a:chExt cx="0" cy="0"/>
        </a:xfrm>
      </p:grpSpPr>
      <p:pic>
        <p:nvPicPr>
          <p:cNvPr id="6" name="Background 2" descr="bg2_d2_169.png"/>
          <p:cNvPicPr>
            <a:picLocks/>
          </p:cNvPicPr>
          <p:nvPr/>
        </p:nvPicPr>
        <p:blipFill>
          <a:blip r:embed="rId2">
            <a:extLst>
              <a:ext uri="{28A0092B-C50C-407E-A947-70E740481C1C}">
                <a14:useLocalDpi xmlns:a14="http://schemas.microsoft.com/office/drawing/2010/main" val="0"/>
              </a:ext>
            </a:extLst>
          </a:blip>
          <a:stretch>
            <a:fillRect/>
          </a:stretch>
        </p:blipFill>
        <p:spPr>
          <a:xfrm>
            <a:off x="-1" y="2"/>
            <a:ext cx="10970260" cy="617092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080" y="259200"/>
            <a:ext cx="987298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en-US" noProof="1"/>
              <a:t>Add Pres. Title</a:t>
            </a:r>
          </a:p>
        </p:txBody>
      </p:sp>
      <p:pic>
        <p:nvPicPr>
          <p:cNvPr id="7" name="Grafik 4" descr="logo1_d2.png">
            <a:extLst>
              <a:ext uri="{FF2B5EF4-FFF2-40B4-BE49-F238E27FC236}">
                <a16:creationId xmlns:a16="http://schemas.microsoft.com/office/drawing/2014/main" id="{7868D6E5-0EC1-4883-8CF9-7E8712A5DE97}"/>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814531954"/>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Felhasználó által meghatározott fó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080" y="259200"/>
            <a:ext cx="987298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en-US" noProof="1"/>
              <a:t>Add Pres. Title</a:t>
            </a:r>
          </a:p>
        </p:txBody>
      </p:sp>
      <p:pic>
        <p:nvPicPr>
          <p:cNvPr id="7" name="Grafik 4" descr="logo1_d2.png">
            <a:extLst>
              <a:ext uri="{FF2B5EF4-FFF2-40B4-BE49-F238E27FC236}">
                <a16:creationId xmlns:a16="http://schemas.microsoft.com/office/drawing/2014/main" id="{EFF0EBDE-7B9D-4454-9B44-8763A24EC960}"/>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3762592895"/>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Fejezet fólia">
    <p:bg>
      <p:bgPr>
        <a:solidFill>
          <a:schemeClr val="accent1"/>
        </a:solidFill>
        <a:effectLst/>
      </p:bgPr>
    </p:bg>
    <p:spTree>
      <p:nvGrpSpPr>
        <p:cNvPr id="1" name=""/>
        <p:cNvGrpSpPr/>
        <p:nvPr/>
      </p:nvGrpSpPr>
      <p:grpSpPr>
        <a:xfrm>
          <a:off x="0" y="0"/>
          <a:ext cx="0" cy="0"/>
          <a:chOff x="0" y="0"/>
          <a:chExt cx="0" cy="0"/>
        </a:xfrm>
      </p:grpSpPr>
      <p:sp>
        <p:nvSpPr>
          <p:cNvPr id="6" name="Chapter_title">
            <a:extLst>
              <a:ext uri="{FF2B5EF4-FFF2-40B4-BE49-F238E27FC236}">
                <a16:creationId xmlns:a16="http://schemas.microsoft.com/office/drawing/2014/main" id="{EE80FFE3-B9B2-433E-9111-10990FD419AB}"/>
              </a:ext>
            </a:extLst>
          </p:cNvPr>
          <p:cNvSpPr>
            <a:spLocks noGrp="1"/>
          </p:cNvSpPr>
          <p:nvPr>
            <p:ph type="ctrTitle" hasCustomPrompt="1"/>
          </p:nvPr>
        </p:nvSpPr>
        <p:spPr>
          <a:xfrm>
            <a:off x="259080" y="259200"/>
            <a:ext cx="9872980" cy="5205600"/>
          </a:xfrm>
          <a:ln w="0">
            <a:noFill/>
          </a:ln>
          <a:effectLst/>
        </p:spPr>
        <p:txBody>
          <a:bodyPr anchor="t" anchorCtr="0"/>
          <a:lstStyle>
            <a:lvl1pPr algn="l">
              <a:lnSpc>
                <a:spcPct val="90000"/>
              </a:lnSpc>
              <a:defRPr sz="6500" cap="all" baseline="0">
                <a:solidFill>
                  <a:schemeClr val="bg1"/>
                </a:solidFill>
              </a:defRPr>
            </a:lvl1pPr>
          </a:lstStyle>
          <a:p>
            <a:r>
              <a:rPr lang="en-US" noProof="1"/>
              <a:t>Fejezetcímet hozzáfűzni</a:t>
            </a:r>
          </a:p>
        </p:txBody>
      </p:sp>
      <p:pic>
        <p:nvPicPr>
          <p:cNvPr id="5" name="Grafik 4" descr="logo1_d2.png">
            <a:extLst>
              <a:ext uri="{FF2B5EF4-FFF2-40B4-BE49-F238E27FC236}">
                <a16:creationId xmlns:a16="http://schemas.microsoft.com/office/drawing/2014/main" id="{FC6E8050-6AB1-433E-A876-5E84688D10B0}"/>
              </a:ext>
            </a:extLst>
          </p:cNvPr>
          <p:cNvPicPr>
            <a:picLocks noSel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pic>
        <p:nvPicPr>
          <p:cNvPr id="7" name="Grafik 3" descr="right_d2.png">
            <a:extLst>
              <a:ext uri="{FF2B5EF4-FFF2-40B4-BE49-F238E27FC236}">
                <a16:creationId xmlns:a16="http://schemas.microsoft.com/office/drawing/2014/main" id="{50EF21B3-288B-44C8-B2D9-3FFE25CF4E6C}"/>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840720" y="2"/>
            <a:ext cx="129540" cy="6170929"/>
          </a:xfrm>
          <a:prstGeom prst="rect">
            <a:avLst/>
          </a:prstGeom>
          <a:ln w="0">
            <a:noFill/>
          </a:ln>
          <a:effectLst/>
        </p:spPr>
      </p:pic>
    </p:spTree>
    <p:extLst>
      <p:ext uri="{BB962C8B-B14F-4D97-AF65-F5344CB8AC3E}">
        <p14:creationId xmlns:p14="http://schemas.microsoft.com/office/powerpoint/2010/main" val="3828809399"/>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dézet fól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 y="259199"/>
            <a:ext cx="9872980" cy="5205600"/>
          </a:xfrm>
        </p:spPr>
        <p:txBody>
          <a:bodyPr anchor="ctr" anchorCtr="0"/>
          <a:lstStyle>
            <a:lvl1pPr>
              <a:lnSpc>
                <a:spcPct val="90000"/>
              </a:lnSpc>
              <a:defRPr sz="4000" i="1"/>
            </a:lvl1pPr>
          </a:lstStyle>
          <a:p>
            <a:r>
              <a:rPr lang="en-US" noProof="1"/>
              <a:t>Idézetet hozzáfűz</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7" name="Grafik 3" descr="bottom_d2_169.png"/>
          <p:cNvPicPr>
            <a:picLocks noSelect="1"/>
          </p:cNvPicPr>
          <p:nvPr/>
        </p:nvPicPr>
        <p:blipFill>
          <a:blip r:embed="rId2">
            <a:extLst>
              <a:ext uri="{28A0092B-C50C-407E-A947-70E740481C1C}">
                <a14:useLocalDpi xmlns:a14="http://schemas.microsoft.com/office/drawing/2010/main" val="0"/>
              </a:ext>
            </a:extLst>
          </a:blip>
          <a:stretch>
            <a:fillRect/>
          </a:stretch>
        </p:blipFill>
        <p:spPr>
          <a:xfrm>
            <a:off x="0" y="6041390"/>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2" name="Rectangle7">
            <a:extLst>
              <a:ext uri="{FF2B5EF4-FFF2-40B4-BE49-F238E27FC236}">
                <a16:creationId xmlns:a16="http://schemas.microsoft.com/office/drawing/2014/main" id="{855EB1A0-FDAA-4D62-99AE-E08E3E26E93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5" name="Grafik 4" descr="logo1_d2.png">
            <a:extLst>
              <a:ext uri="{FF2B5EF4-FFF2-40B4-BE49-F238E27FC236}">
                <a16:creationId xmlns:a16="http://schemas.microsoft.com/office/drawing/2014/main" id="{6E018BBC-5CA8-4135-B38C-8681A1586972}"/>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Tree>
    <p:extLst>
      <p:ext uri="{BB962C8B-B14F-4D97-AF65-F5344CB8AC3E}">
        <p14:creationId xmlns:p14="http://schemas.microsoft.com/office/powerpoint/2010/main" val="2041778514"/>
      </p:ext>
    </p:extLst>
  </p:cSld>
  <p:clrMapOvr>
    <a:masterClrMapping/>
  </p:clrMapOvr>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övetkeztetés fól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080" y="259199"/>
            <a:ext cx="9872980" cy="5205600"/>
          </a:xfrm>
        </p:spPr>
        <p:txBody>
          <a:bodyPr anchor="ctr" anchorCtr="0"/>
          <a:lstStyle>
            <a:lvl1pPr>
              <a:lnSpc>
                <a:spcPct val="90000"/>
              </a:lnSpc>
              <a:defRPr sz="4000" i="0"/>
            </a:lvl1pPr>
          </a:lstStyle>
          <a:p>
            <a:r>
              <a:rPr lang="en-US" noProof="1"/>
              <a:t>Következtetést hozzáfűzni</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7" name="Grafik 3" descr="bottom_d2_169.png"/>
          <p:cNvPicPr>
            <a:picLocks noSelect="1"/>
          </p:cNvPicPr>
          <p:nvPr/>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0" name="Rectangle7">
            <a:extLst>
              <a:ext uri="{FF2B5EF4-FFF2-40B4-BE49-F238E27FC236}">
                <a16:creationId xmlns:a16="http://schemas.microsoft.com/office/drawing/2014/main" id="{72390B9F-3EB3-4FEE-B4B2-61FC8089007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30F7B7DF-6F0E-4921-B877-3E2AD7D8C29A}"/>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Tree>
    <p:extLst>
      <p:ext uri="{BB962C8B-B14F-4D97-AF65-F5344CB8AC3E}">
        <p14:creationId xmlns:p14="http://schemas.microsoft.com/office/powerpoint/2010/main" val="1532355185"/>
      </p:ext>
    </p:extLst>
  </p:cSld>
  <p:clrMapOvr>
    <a:masterClrMapping/>
  </p:clrMapOvr>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pirend fóli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sp>
        <p:nvSpPr>
          <p:cNvPr id="6" name="Text Placeholder 5"/>
          <p:cNvSpPr>
            <a:spLocks noGrp="1"/>
          </p:cNvSpPr>
          <p:nvPr>
            <p:ph type="body" sz="quarter" idx="1" hasCustomPrompt="1"/>
          </p:nvPr>
        </p:nvSpPr>
        <p:spPr>
          <a:xfrm>
            <a:off x="3026410" y="1296000"/>
            <a:ext cx="7680960" cy="4168800"/>
          </a:xfrm>
        </p:spPr>
        <p:txBody>
          <a:bodyPr/>
          <a:lstStyle>
            <a:lvl1pPr marL="251982" indent="-251982">
              <a:lnSpc>
                <a:spcPct val="107000"/>
              </a:lnSpc>
              <a:buFont typeface="+mj-lt"/>
              <a:buAutoNum type="arabicPeriod"/>
              <a:defRPr/>
            </a:lvl1pPr>
            <a:lvl2pPr marL="507563" indent="-273580">
              <a:lnSpc>
                <a:spcPct val="103000"/>
              </a:lnSpc>
              <a:buFont typeface="+mj-lt"/>
              <a:buAutoNum type="arabicPeriod"/>
              <a:defRPr/>
            </a:lvl2pPr>
            <a:lvl3pPr marL="730746" indent="-205185">
              <a:lnSpc>
                <a:spcPct val="102000"/>
              </a:lnSpc>
              <a:buFont typeface="+mj-lt"/>
              <a:buAutoNum type="arabicPeriod"/>
              <a:defRPr/>
            </a:lvl3pPr>
            <a:lvl4pPr marL="932331" indent="-183586">
              <a:lnSpc>
                <a:spcPct val="107000"/>
              </a:lnSpc>
              <a:buFont typeface="+mj-lt"/>
              <a:buAutoNum type="arabicPeriod"/>
              <a:defRPr/>
            </a:lvl4pPr>
            <a:lvl5pPr marL="932331" indent="-183586">
              <a:lnSpc>
                <a:spcPct val="103000"/>
              </a:lnSpc>
              <a:buFont typeface="+mj-lt"/>
              <a:buAutoNum type="arabicPeriod"/>
              <a:defRPr/>
            </a:lvl5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Rectangle7" hidden="1"/>
          <p:cNvSpPr>
            <a:spLocks/>
          </p:cNvSpPr>
          <p:nvPr/>
        </p:nvSpPr>
        <p:spPr>
          <a:xfrm>
            <a:off x="9224010" y="259078"/>
            <a:ext cx="1691640" cy="777721"/>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a:rPr>
              <a:t>%attachmentremark% </a:t>
            </a:r>
          </a:p>
        </p:txBody>
      </p:sp>
      <p:pic>
        <p:nvPicPr>
          <p:cNvPr id="25" name="Grafik 3" descr="bottom_d2_169.png">
            <a:extLst>
              <a:ext uri="{FF2B5EF4-FFF2-40B4-BE49-F238E27FC236}">
                <a16:creationId xmlns:a16="http://schemas.microsoft.com/office/drawing/2014/main" id="{5924583E-7B93-41AC-AC5B-430C0AD45AC7}"/>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90"/>
            <a:ext cx="10970260" cy="129540"/>
          </a:xfrm>
          <a:prstGeom prst="rect">
            <a:avLst/>
          </a:prstGeom>
          <a:ln w="0">
            <a:noFill/>
          </a:ln>
          <a:effectLst/>
        </p:spPr>
      </p:pic>
      <p:pic>
        <p:nvPicPr>
          <p:cNvPr id="33" name="Grafik 32" descr="logo2_d2.png">
            <a:extLst>
              <a:ext uri="{FF2B5EF4-FFF2-40B4-BE49-F238E27FC236}">
                <a16:creationId xmlns:a16="http://schemas.microsoft.com/office/drawing/2014/main" id="{48E231CC-E3B9-4D96-AA06-B1CFFA847D96}"/>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5" name="Textfeld 4">
            <a:extLst>
              <a:ext uri="{FF2B5EF4-FFF2-40B4-BE49-F238E27FC236}">
                <a16:creationId xmlns:a16="http://schemas.microsoft.com/office/drawing/2014/main" id="{3EC746CB-10AC-40C9-8647-79D1DEB9F93D}"/>
              </a:ext>
            </a:extLst>
          </p:cNvPr>
          <p:cNvSpPr txBox="1"/>
          <p:nvPr userDrawn="1"/>
        </p:nvSpPr>
        <p:spPr>
          <a:xfrm>
            <a:off x="259080" y="259200"/>
            <a:ext cx="10452100" cy="777600"/>
          </a:xfrm>
          <a:prstGeom prst="rect">
            <a:avLst/>
          </a:prstGeom>
          <a:noFill/>
        </p:spPr>
        <p:txBody>
          <a:bodyPr wrap="square" lIns="0" tIns="0" rIns="0" bIns="0" rtlCol="0">
            <a:noAutofit/>
          </a:bodyPr>
          <a:lstStyle/>
          <a:p>
            <a:pPr marR="0" defTabSz="914400" eaLnBrk="1" fontAlgn="auto" latinLnBrk="0" hangingPunct="1">
              <a:lnSpc>
                <a:spcPct val="89000"/>
              </a:lnSpc>
              <a:spcBef>
                <a:spcPts val="0"/>
              </a:spcBef>
              <a:spcAft>
                <a:spcPts val="0"/>
              </a:spcAft>
              <a:buClrTx/>
              <a:buSzTx/>
              <a:buFontTx/>
              <a:buNone/>
              <a:tabLst/>
            </a:pPr>
            <a:r>
              <a:rPr kumimoji="0" lang="en-US" sz="2800" b="0" i="0" u="none" strike="noStrike" kern="1200" cap="none" spc="0" normalizeH="0" baseline="0" noProof="1">
                <a:ln>
                  <a:noFill/>
                </a:ln>
                <a:solidFill>
                  <a:srgbClr val="000000"/>
                </a:solidFill>
                <a:effectLst/>
                <a:uLnTx/>
                <a:uFillTx/>
              </a:rPr>
              <a:t>Agenda</a:t>
            </a:r>
          </a:p>
        </p:txBody>
      </p:sp>
      <p:sp>
        <p:nvSpPr>
          <p:cNvPr id="12" name="Rectangle7">
            <a:extLst>
              <a:ext uri="{FF2B5EF4-FFF2-40B4-BE49-F238E27FC236}">
                <a16:creationId xmlns:a16="http://schemas.microsoft.com/office/drawing/2014/main" id="{F0D59F04-5C89-4857-A44C-3D9D9D3D938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3" name="Grafik 4" descr="logo1_d2.png">
            <a:extLst>
              <a:ext uri="{FF2B5EF4-FFF2-40B4-BE49-F238E27FC236}">
                <a16:creationId xmlns:a16="http://schemas.microsoft.com/office/drawing/2014/main" id="{39A24C14-69FA-48C5-9BFC-E264F89C2E76}"/>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15" name="sax_Navi" hidden="1">
            <a:extLst>
              <a:ext uri="{FF2B5EF4-FFF2-40B4-BE49-F238E27FC236}">
                <a16:creationId xmlns:a16="http://schemas.microsoft.com/office/drawing/2014/main" id="{BF4D6A7D-0D00-4CD2-8C6E-AC37B27B6B97}"/>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17" name="sax_Navi_Eintrag" hidden="1">
            <a:extLst>
              <a:ext uri="{FF2B5EF4-FFF2-40B4-BE49-F238E27FC236}">
                <a16:creationId xmlns:a16="http://schemas.microsoft.com/office/drawing/2014/main" id="{E826C7DA-EE85-4516-A00A-7A45FFE8F434}"/>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18" name="sax_Navi_Eintrag" hidden="1">
            <a:extLst>
              <a:ext uri="{FF2B5EF4-FFF2-40B4-BE49-F238E27FC236}">
                <a16:creationId xmlns:a16="http://schemas.microsoft.com/office/drawing/2014/main" id="{43FC3716-55E2-4787-B9A9-7549CE716F60}"/>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19" name="sax_Navi_Eintrag" hidden="1">
            <a:extLst>
              <a:ext uri="{FF2B5EF4-FFF2-40B4-BE49-F238E27FC236}">
                <a16:creationId xmlns:a16="http://schemas.microsoft.com/office/drawing/2014/main" id="{1D89A754-1427-4B93-89DE-2EDF83EAB0B6}"/>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20" name="sax_Navi_Eintrag" hidden="1">
            <a:extLst>
              <a:ext uri="{FF2B5EF4-FFF2-40B4-BE49-F238E27FC236}">
                <a16:creationId xmlns:a16="http://schemas.microsoft.com/office/drawing/2014/main" id="{7F696E3D-5CD7-4180-AB25-E1E4244FD38E}"/>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21" name="sax_Navi_Eintrag" hidden="1">
            <a:extLst>
              <a:ext uri="{FF2B5EF4-FFF2-40B4-BE49-F238E27FC236}">
                <a16:creationId xmlns:a16="http://schemas.microsoft.com/office/drawing/2014/main" id="{89FC2153-E2CE-4025-B422-78C37A9BAB8B}"/>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22" name="sax_Navi_Eintrag" hidden="1">
            <a:extLst>
              <a:ext uri="{FF2B5EF4-FFF2-40B4-BE49-F238E27FC236}">
                <a16:creationId xmlns:a16="http://schemas.microsoft.com/office/drawing/2014/main" id="{E8583586-DEA3-4135-9058-DD28592E80B2}"/>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23" name="sax_Navi_Eintrag" hidden="1">
            <a:extLst>
              <a:ext uri="{FF2B5EF4-FFF2-40B4-BE49-F238E27FC236}">
                <a16:creationId xmlns:a16="http://schemas.microsoft.com/office/drawing/2014/main" id="{6C822C3A-87E2-4A89-847A-0CFE21821B09}"/>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24" name="sax_Navi_Eintrag" hidden="1">
            <a:extLst>
              <a:ext uri="{FF2B5EF4-FFF2-40B4-BE49-F238E27FC236}">
                <a16:creationId xmlns:a16="http://schemas.microsoft.com/office/drawing/2014/main" id="{12A53DDA-3BE2-4C23-9E9F-FC5ED4083758}"/>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26" name="sax_Navi_Eintrag" hidden="1">
            <a:extLst>
              <a:ext uri="{FF2B5EF4-FFF2-40B4-BE49-F238E27FC236}">
                <a16:creationId xmlns:a16="http://schemas.microsoft.com/office/drawing/2014/main" id="{9F6E4214-675D-4F0B-8892-E11B7B38E5C2}"/>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27" name="sax_Navi_Eintrag" hidden="1">
            <a:extLst>
              <a:ext uri="{FF2B5EF4-FFF2-40B4-BE49-F238E27FC236}">
                <a16:creationId xmlns:a16="http://schemas.microsoft.com/office/drawing/2014/main" id="{68F8F9F9-DB2F-4FBF-AB6B-62A1E428CA5A}"/>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28" name="sax_Navi_Eintrag" hidden="1">
            <a:extLst>
              <a:ext uri="{FF2B5EF4-FFF2-40B4-BE49-F238E27FC236}">
                <a16:creationId xmlns:a16="http://schemas.microsoft.com/office/drawing/2014/main" id="{AD4D0A0D-A318-4770-9D84-2DCBAA03EE12}"/>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29" name="sax_Navi_Eintrag" hidden="1">
            <a:extLst>
              <a:ext uri="{FF2B5EF4-FFF2-40B4-BE49-F238E27FC236}">
                <a16:creationId xmlns:a16="http://schemas.microsoft.com/office/drawing/2014/main" id="{76893DE0-763A-4646-A3C4-0D19CD0427F0}"/>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0" name="sax_Navi_Eintrag" hidden="1">
            <a:extLst>
              <a:ext uri="{FF2B5EF4-FFF2-40B4-BE49-F238E27FC236}">
                <a16:creationId xmlns:a16="http://schemas.microsoft.com/office/drawing/2014/main" id="{0FB35DA8-2334-4A34-BD4D-227955B8C49C}"/>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1" name="sax_Navi_Eintrag" hidden="1">
            <a:extLst>
              <a:ext uri="{FF2B5EF4-FFF2-40B4-BE49-F238E27FC236}">
                <a16:creationId xmlns:a16="http://schemas.microsoft.com/office/drawing/2014/main" id="{49B2312D-5DB8-46F4-8E55-143A0ACDA203}"/>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2" name="sax_Navi_Eintrag" hidden="1">
            <a:extLst>
              <a:ext uri="{FF2B5EF4-FFF2-40B4-BE49-F238E27FC236}">
                <a16:creationId xmlns:a16="http://schemas.microsoft.com/office/drawing/2014/main" id="{555DC552-47C8-463D-95D6-62AFDD0C3BFC}"/>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4" name="sax_Navi_Eintrag" hidden="1">
            <a:extLst>
              <a:ext uri="{FF2B5EF4-FFF2-40B4-BE49-F238E27FC236}">
                <a16:creationId xmlns:a16="http://schemas.microsoft.com/office/drawing/2014/main" id="{3A40B972-1993-4AE0-B65D-D3B2593B9216}"/>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5" name="sax_Navi_Eintrag" hidden="1">
            <a:extLst>
              <a:ext uri="{FF2B5EF4-FFF2-40B4-BE49-F238E27FC236}">
                <a16:creationId xmlns:a16="http://schemas.microsoft.com/office/drawing/2014/main" id="{3499429B-6834-496B-8DCD-14261A708FFE}"/>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6" name="sax_Navi_Eintrag" hidden="1">
            <a:extLst>
              <a:ext uri="{FF2B5EF4-FFF2-40B4-BE49-F238E27FC236}">
                <a16:creationId xmlns:a16="http://schemas.microsoft.com/office/drawing/2014/main" id="{F865767E-6BF8-4D66-954D-215103DE21DB}"/>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7" name="sax_Navi_Eintrag" hidden="1">
            <a:extLst>
              <a:ext uri="{FF2B5EF4-FFF2-40B4-BE49-F238E27FC236}">
                <a16:creationId xmlns:a16="http://schemas.microsoft.com/office/drawing/2014/main" id="{5A6D8C18-42EB-4C7C-9219-27B54E2F3365}"/>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940310287"/>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sak cím">
    <p:spTree>
      <p:nvGrpSpPr>
        <p:cNvPr id="1" name=""/>
        <p:cNvGrpSpPr/>
        <p:nvPr/>
      </p:nvGrpSpPr>
      <p:grpSpPr>
        <a:xfrm>
          <a:off x="0" y="0"/>
          <a:ext cx="0" cy="0"/>
          <a:chOff x="0" y="0"/>
          <a:chExt cx="0" cy="0"/>
        </a:xfrm>
      </p:grpSpPr>
      <p:sp>
        <p:nvSpPr>
          <p:cNvPr id="2" name="chapter_title"/>
          <p:cNvSpPr>
            <a:spLocks noGrp="1"/>
          </p:cNvSpPr>
          <p:nvPr>
            <p:ph type="body" idx="15" hasCustomPrompt="1"/>
          </p:nvPr>
        </p:nvSpPr>
        <p:spPr>
          <a:xfrm>
            <a:off x="259080" y="259200"/>
            <a:ext cx="10452100" cy="388800"/>
          </a:xfrm>
        </p:spPr>
        <p:txBody>
          <a:bodyPr vert="horz" lIns="0" tIns="0" rIns="0" bIns="0" rtlCol="0">
            <a:noAutofit/>
          </a:bodyPr>
          <a:lstStyle>
            <a:lvl1pPr>
              <a:lnSpc>
                <a:spcPct val="89000"/>
              </a:lnSpc>
              <a:buNone/>
              <a:defRPr lang="de-DE" sz="2800" kern="0" baseline="0">
                <a:solidFill>
                  <a:schemeClr val="tx1"/>
                </a:solidFill>
                <a:latin typeface="+mn-lt"/>
                <a:ea typeface="+mn-ea"/>
                <a:cs typeface="+mn-cs"/>
              </a:defRPr>
            </a:lvl1pPr>
          </a:lstStyle>
          <a:p>
            <a:pPr marL="0" lvl="0" indent="0">
              <a:spcBef>
                <a:spcPts val="0"/>
              </a:spcBef>
              <a:buFont typeface="Wingdings 3" panose="05040102010807070707" pitchFamily="18" charset="2"/>
            </a:pPr>
            <a:r>
              <a:rPr lang="en-US" noProof="1"/>
              <a:t>Fejezetcímet hozzáfűzni</a:t>
            </a:r>
          </a:p>
        </p:txBody>
      </p:sp>
      <p:sp>
        <p:nvSpPr>
          <p:cNvPr id="9" name="slide_title">
            <a:extLst>
              <a:ext uri="{FF2B5EF4-FFF2-40B4-BE49-F238E27FC236}">
                <a16:creationId xmlns:a16="http://schemas.microsoft.com/office/drawing/2014/main" id="{CE9D89DE-4B7A-4152-8E47-903CAF20AB0B}"/>
              </a:ext>
            </a:extLst>
          </p:cNvPr>
          <p:cNvSpPr>
            <a:spLocks noGrp="1"/>
          </p:cNvSpPr>
          <p:nvPr>
            <p:ph type="title" sz="quarter" hasCustomPrompt="1"/>
          </p:nvPr>
        </p:nvSpPr>
        <p:spPr>
          <a:xfrm>
            <a:off x="259080" y="648000"/>
            <a:ext cx="10452100" cy="388800"/>
          </a:xfrm>
        </p:spPr>
        <p:txBody>
          <a:bodyPr/>
          <a:lstStyle/>
          <a:p>
            <a:r>
              <a:rPr lang="en-US" noProof="1"/>
              <a:t>Fólia címet hozzáfűzni</a:t>
            </a:r>
          </a:p>
        </p:txBody>
      </p:sp>
      <p:sp>
        <p:nvSpPr>
          <p:cNvPr id="6" name="Slide Number Placeholder 5"/>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32" name="sax_Navi" hidden="1">
            <a:extLst>
              <a:ext uri="{FF2B5EF4-FFF2-40B4-BE49-F238E27FC236}">
                <a16:creationId xmlns:a16="http://schemas.microsoft.com/office/drawing/2014/main" id="{079A7423-3C19-40EB-89DF-43B57177B5C8}"/>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33" name="sax_Navi_Eintrag" hidden="1">
            <a:extLst>
              <a:ext uri="{FF2B5EF4-FFF2-40B4-BE49-F238E27FC236}">
                <a16:creationId xmlns:a16="http://schemas.microsoft.com/office/drawing/2014/main" id="{A99E10EC-5312-4B7E-A5BC-879BA9DC51E1}"/>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4" name="sax_Navi_Eintrag" hidden="1">
            <a:extLst>
              <a:ext uri="{FF2B5EF4-FFF2-40B4-BE49-F238E27FC236}">
                <a16:creationId xmlns:a16="http://schemas.microsoft.com/office/drawing/2014/main" id="{69489E0B-BCF9-4C0D-9F9A-E9604F94994E}"/>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8" name="sax_Navi_Eintrag" hidden="1">
            <a:extLst>
              <a:ext uri="{FF2B5EF4-FFF2-40B4-BE49-F238E27FC236}">
                <a16:creationId xmlns:a16="http://schemas.microsoft.com/office/drawing/2014/main" id="{A779CC69-0D88-4368-A15E-4F84DA1B1A3C}"/>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6" name="sax_Navi_Eintrag" hidden="1">
            <a:extLst>
              <a:ext uri="{FF2B5EF4-FFF2-40B4-BE49-F238E27FC236}">
                <a16:creationId xmlns:a16="http://schemas.microsoft.com/office/drawing/2014/main" id="{6D0059F0-0830-4571-8695-97E4DE0EB226}"/>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7" name="sax_Navi_Eintrag" hidden="1">
            <a:extLst>
              <a:ext uri="{FF2B5EF4-FFF2-40B4-BE49-F238E27FC236}">
                <a16:creationId xmlns:a16="http://schemas.microsoft.com/office/drawing/2014/main" id="{317B406B-B578-493A-A58D-009FFF5E7795}"/>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8" name="sax_Navi_Eintrag" hidden="1">
            <a:extLst>
              <a:ext uri="{FF2B5EF4-FFF2-40B4-BE49-F238E27FC236}">
                <a16:creationId xmlns:a16="http://schemas.microsoft.com/office/drawing/2014/main" id="{9BE0C708-D646-4462-9A28-9A8D10934DAA}"/>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9" name="sax_Navi_Eintrag" hidden="1">
            <a:extLst>
              <a:ext uri="{FF2B5EF4-FFF2-40B4-BE49-F238E27FC236}">
                <a16:creationId xmlns:a16="http://schemas.microsoft.com/office/drawing/2014/main" id="{4DB16625-FDF1-4D31-8FA5-F4147F8BEEE8}"/>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0" name="sax_Navi_Eintrag" hidden="1">
            <a:extLst>
              <a:ext uri="{FF2B5EF4-FFF2-40B4-BE49-F238E27FC236}">
                <a16:creationId xmlns:a16="http://schemas.microsoft.com/office/drawing/2014/main" id="{A62FF384-AE5D-4030-87B2-165AB4A2CE40}"/>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1" name="sax_Navi_Eintrag" hidden="1">
            <a:extLst>
              <a:ext uri="{FF2B5EF4-FFF2-40B4-BE49-F238E27FC236}">
                <a16:creationId xmlns:a16="http://schemas.microsoft.com/office/drawing/2014/main" id="{F0BFC9DB-5D33-4F46-8FE6-7E69A8ADF494}"/>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2" name="sax_Navi_Eintrag" hidden="1">
            <a:extLst>
              <a:ext uri="{FF2B5EF4-FFF2-40B4-BE49-F238E27FC236}">
                <a16:creationId xmlns:a16="http://schemas.microsoft.com/office/drawing/2014/main" id="{F0B8F1D4-92DA-4018-A1F0-64C5BE682431}"/>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3" name="sax_Navi_Eintrag" hidden="1">
            <a:extLst>
              <a:ext uri="{FF2B5EF4-FFF2-40B4-BE49-F238E27FC236}">
                <a16:creationId xmlns:a16="http://schemas.microsoft.com/office/drawing/2014/main" id="{56095604-7DF2-4C4E-BC3C-F2F2EB03332B}"/>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4" name="sax_Navi_Eintrag" hidden="1">
            <a:extLst>
              <a:ext uri="{FF2B5EF4-FFF2-40B4-BE49-F238E27FC236}">
                <a16:creationId xmlns:a16="http://schemas.microsoft.com/office/drawing/2014/main" id="{19BED985-DA62-4C74-8604-4EA340FDD8E6}"/>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5" name="sax_Navi_Eintrag" hidden="1">
            <a:extLst>
              <a:ext uri="{FF2B5EF4-FFF2-40B4-BE49-F238E27FC236}">
                <a16:creationId xmlns:a16="http://schemas.microsoft.com/office/drawing/2014/main" id="{F7DC2D9F-38D4-4169-9737-C679481F253C}"/>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6" name="sax_Navi_Eintrag" hidden="1">
            <a:extLst>
              <a:ext uri="{FF2B5EF4-FFF2-40B4-BE49-F238E27FC236}">
                <a16:creationId xmlns:a16="http://schemas.microsoft.com/office/drawing/2014/main" id="{CB428D47-7384-436B-A5B6-2FC67A7A0423}"/>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7" name="sax_Navi_Eintrag" hidden="1">
            <a:extLst>
              <a:ext uri="{FF2B5EF4-FFF2-40B4-BE49-F238E27FC236}">
                <a16:creationId xmlns:a16="http://schemas.microsoft.com/office/drawing/2014/main" id="{9D81D036-F87F-4335-B58C-F45FBB47EDF1}"/>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8" name="sax_Navi_Eintrag" hidden="1">
            <a:extLst>
              <a:ext uri="{FF2B5EF4-FFF2-40B4-BE49-F238E27FC236}">
                <a16:creationId xmlns:a16="http://schemas.microsoft.com/office/drawing/2014/main" id="{D223B30F-52AC-4072-B1E8-1A6694A23FBC}"/>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9" name="sax_Navi_Eintrag" hidden="1">
            <a:extLst>
              <a:ext uri="{FF2B5EF4-FFF2-40B4-BE49-F238E27FC236}">
                <a16:creationId xmlns:a16="http://schemas.microsoft.com/office/drawing/2014/main" id="{3A004176-E361-4D36-9660-FA7A9F1AFE2B}"/>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0" name="sax_Navi_Eintrag" hidden="1">
            <a:extLst>
              <a:ext uri="{FF2B5EF4-FFF2-40B4-BE49-F238E27FC236}">
                <a16:creationId xmlns:a16="http://schemas.microsoft.com/office/drawing/2014/main" id="{F965898B-7C03-406C-88A0-BB84129EA1BC}"/>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1" name="sax_Navi_Eintrag" hidden="1">
            <a:extLst>
              <a:ext uri="{FF2B5EF4-FFF2-40B4-BE49-F238E27FC236}">
                <a16:creationId xmlns:a16="http://schemas.microsoft.com/office/drawing/2014/main" id="{AF419670-DCED-49EB-9AC8-B738A7E7E137}"/>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2822274495"/>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artalom">
    <p:spTree>
      <p:nvGrpSpPr>
        <p:cNvPr id="1" name=""/>
        <p:cNvGrpSpPr/>
        <p:nvPr/>
      </p:nvGrpSpPr>
      <p:grpSpPr>
        <a:xfrm>
          <a:off x="0" y="0"/>
          <a:ext cx="0" cy="0"/>
          <a:chOff x="0" y="0"/>
          <a:chExt cx="0" cy="0"/>
        </a:xfrm>
      </p:grpSpPr>
      <p:sp>
        <p:nvSpPr>
          <p:cNvPr id="13" name="chapter_title">
            <a:extLst>
              <a:ext uri="{FF2B5EF4-FFF2-40B4-BE49-F238E27FC236}">
                <a16:creationId xmlns:a16="http://schemas.microsoft.com/office/drawing/2014/main" id="{33FCED84-34F3-40A1-AACC-2C46141FAA17}"/>
              </a:ext>
            </a:extLst>
          </p:cNvPr>
          <p:cNvSpPr>
            <a:spLocks noGrp="1"/>
          </p:cNvSpPr>
          <p:nvPr>
            <p:ph type="body" idx="15" hasCustomPrompt="1"/>
          </p:nvPr>
        </p:nvSpPr>
        <p:spPr>
          <a:xfrm>
            <a:off x="259080" y="259200"/>
            <a:ext cx="10452100" cy="388800"/>
          </a:xfrm>
        </p:spPr>
        <p:txBody>
          <a:bodyPr vert="horz" lIns="0" tIns="0" rIns="0" bIns="0" rtlCol="0">
            <a:noAutofit/>
          </a:bodyPr>
          <a:lstStyle>
            <a:lvl1pPr>
              <a:lnSpc>
                <a:spcPct val="89000"/>
              </a:lnSpc>
              <a:buNone/>
              <a:defRPr lang="de-DE" sz="2800" kern="0" baseline="0">
                <a:solidFill>
                  <a:schemeClr val="tx1"/>
                </a:solidFill>
                <a:latin typeface="+mn-lt"/>
                <a:ea typeface="+mn-ea"/>
                <a:cs typeface="+mn-cs"/>
              </a:defRPr>
            </a:lvl1pPr>
          </a:lstStyle>
          <a:p>
            <a:pPr marL="0" lvl="0" indent="0">
              <a:spcBef>
                <a:spcPts val="0"/>
              </a:spcBef>
              <a:buFont typeface="Wingdings 3" panose="05040102010807070707" pitchFamily="18" charset="2"/>
            </a:pPr>
            <a:r>
              <a:rPr lang="en-US" noProof="1"/>
              <a:t>Fejezetcímet hozzáfűzni</a:t>
            </a:r>
          </a:p>
        </p:txBody>
      </p:sp>
      <p:sp>
        <p:nvSpPr>
          <p:cNvPr id="15" name="slide_title">
            <a:extLst>
              <a:ext uri="{FF2B5EF4-FFF2-40B4-BE49-F238E27FC236}">
                <a16:creationId xmlns:a16="http://schemas.microsoft.com/office/drawing/2014/main" id="{C0A6F091-52AD-4C0A-8D32-80EE860A9980}"/>
              </a:ext>
            </a:extLst>
          </p:cNvPr>
          <p:cNvSpPr>
            <a:spLocks noGrp="1"/>
          </p:cNvSpPr>
          <p:nvPr>
            <p:ph type="title" sz="quarter" hasCustomPrompt="1"/>
          </p:nvPr>
        </p:nvSpPr>
        <p:spPr>
          <a:xfrm>
            <a:off x="259080" y="648000"/>
            <a:ext cx="10452100" cy="388800"/>
          </a:xfrm>
        </p:spPr>
        <p:txBody>
          <a:bodyPr/>
          <a:lstStyle/>
          <a:p>
            <a:r>
              <a:rPr lang="en-US" noProof="1"/>
              <a:t>Fólia címet hozzáfűzni</a:t>
            </a:r>
          </a:p>
        </p:txBody>
      </p:sp>
      <p:sp>
        <p:nvSpPr>
          <p:cNvPr id="6" name="Slide Number Placeholder 5"/>
          <p:cNvSpPr>
            <a:spLocks noGrp="1"/>
          </p:cNvSpPr>
          <p:nvPr>
            <p:ph type="sldNum" sz="quarter" idx="12"/>
          </p:nvPr>
        </p:nvSpPr>
        <p:spPr>
          <a:xfrm>
            <a:off x="259080" y="5628640"/>
            <a:ext cx="288290" cy="410210"/>
          </a:xfrm>
        </p:spPr>
        <p:txBody>
          <a:bodyPr/>
          <a:lstStyle>
            <a:lvl1pPr>
              <a:defRPr kern="0" baseline="0">
                <a:solidFill>
                  <a:srgbClr val="999FA6"/>
                </a:solidFill>
              </a:defRPr>
            </a:lvl1pPr>
          </a:lstStyle>
          <a:p>
            <a:fld id="{4898AEC0-503E-4FA4-859C-D0F72D6E3F79}" type="slidenum">
              <a:rPr lang="en-US" noProof="1" dirty="0" smtClean="0"/>
              <a:pPr/>
              <a:t>‹#›</a:t>
            </a:fld>
            <a:endParaRPr lang="en-US" noProof="1"/>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5522613"/>
            <a:ext cx="135941"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758680" y="5464811"/>
            <a:ext cx="1094740" cy="575309"/>
          </a:xfrm>
          <a:prstGeom prst="rect">
            <a:avLst/>
          </a:prstGeom>
          <a:ln w="0">
            <a:noFill/>
          </a:ln>
          <a:effectLst/>
        </p:spPr>
      </p:pic>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3026410" y="1296000"/>
            <a:ext cx="7680960" cy="4168800"/>
          </a:xfrm>
        </p:spPr>
        <p:txBody>
          <a:bodyPr/>
          <a:lstStyle>
            <a:lvl1pPr>
              <a:defRPr/>
            </a:lvl1pPr>
          </a:lstStyle>
          <a:p>
            <a:pPr lvl="0"/>
            <a:r>
              <a:rPr lang="en-US" noProof="1"/>
              <a:t>Szöveget hozzáfűzni</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33" name="sax_Navi" hidden="1">
            <a:extLst>
              <a:ext uri="{FF2B5EF4-FFF2-40B4-BE49-F238E27FC236}">
                <a16:creationId xmlns:a16="http://schemas.microsoft.com/office/drawing/2014/main" id="{C41FF67E-CAC8-4727-BB80-BD3270D0CEF8}"/>
              </a:ext>
            </a:extLst>
          </p:cNvPr>
          <p:cNvSpPr txBox="1"/>
          <p:nvPr userDrawn="1"/>
        </p:nvSpPr>
        <p:spPr>
          <a:xfrm>
            <a:off x="259200" y="1296000"/>
            <a:ext cx="2120400" cy="4168800"/>
          </a:xfrm>
          <a:prstGeom prst="rect">
            <a:avLst/>
          </a:prstGeom>
          <a:solidFill>
            <a:schemeClr val="bg1"/>
          </a:solidFill>
          <a:ln>
            <a:noFill/>
          </a:ln>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endParaRPr kumimoji="0" lang="en-US" sz="1800" b="0" i="0" u="none" strike="noStrike" kern="0" cap="none" spc="0" normalizeH="0" baseline="0" noProof="1">
              <a:ln>
                <a:noFill/>
              </a:ln>
              <a:solidFill>
                <a:srgbClr val="000000"/>
              </a:solidFill>
              <a:effectLst/>
              <a:uLnTx/>
              <a:uFillTx/>
              <a:latin typeface="+mn-lt"/>
            </a:endParaRPr>
          </a:p>
        </p:txBody>
      </p:sp>
      <p:sp>
        <p:nvSpPr>
          <p:cNvPr id="34" name="sax_Navi_Eintrag" hidden="1">
            <a:extLst>
              <a:ext uri="{FF2B5EF4-FFF2-40B4-BE49-F238E27FC236}">
                <a16:creationId xmlns:a16="http://schemas.microsoft.com/office/drawing/2014/main" id="{76421E11-FC60-4C9C-86D2-4A7261468EA8}"/>
              </a:ext>
            </a:extLst>
          </p:cNvPr>
          <p:cNvSpPr txBox="1"/>
          <p:nvPr userDrawn="1"/>
        </p:nvSpPr>
        <p:spPr>
          <a:xfrm>
            <a:off x="342000" y="1296000"/>
            <a:ext cx="1994400" cy="212400"/>
          </a:xfrm>
          <a:prstGeom prst="rect">
            <a:avLst/>
          </a:prstGeom>
          <a:solidFill>
            <a:schemeClr val="bg1">
              <a:alpha val="99000"/>
            </a:schemeClr>
          </a:solidFill>
          <a:ln>
            <a:noFill/>
            <a:prstDash val="lgDash"/>
          </a:ln>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6" name="sax_Navi_Eintrag" hidden="1">
            <a:extLst>
              <a:ext uri="{FF2B5EF4-FFF2-40B4-BE49-F238E27FC236}">
                <a16:creationId xmlns:a16="http://schemas.microsoft.com/office/drawing/2014/main" id="{6DDEE8A0-63BD-44FC-A06A-D0B4BC988457}"/>
              </a:ext>
            </a:extLst>
          </p:cNvPr>
          <p:cNvSpPr txBox="1"/>
          <p:nvPr userDrawn="1"/>
        </p:nvSpPr>
        <p:spPr>
          <a:xfrm>
            <a:off x="342000" y="1508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37" name="sax_Navi_Eintrag" hidden="1">
            <a:extLst>
              <a:ext uri="{FF2B5EF4-FFF2-40B4-BE49-F238E27FC236}">
                <a16:creationId xmlns:a16="http://schemas.microsoft.com/office/drawing/2014/main" id="{C281F386-EB80-4CD4-A149-0F3105F0F176}"/>
              </a:ext>
            </a:extLst>
          </p:cNvPr>
          <p:cNvSpPr txBox="1"/>
          <p:nvPr userDrawn="1"/>
        </p:nvSpPr>
        <p:spPr>
          <a:xfrm>
            <a:off x="342000" y="1720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40" name="sax_Navi_Eintrag" hidden="1">
            <a:extLst>
              <a:ext uri="{FF2B5EF4-FFF2-40B4-BE49-F238E27FC236}">
                <a16:creationId xmlns:a16="http://schemas.microsoft.com/office/drawing/2014/main" id="{540D3996-4EAD-44F3-88CA-3765C888F6C8}"/>
              </a:ext>
            </a:extLst>
          </p:cNvPr>
          <p:cNvSpPr txBox="1"/>
          <p:nvPr userDrawn="1"/>
        </p:nvSpPr>
        <p:spPr>
          <a:xfrm>
            <a:off x="342000" y="1933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8" name="sax_Navi_Eintrag" hidden="1">
            <a:extLst>
              <a:ext uri="{FF2B5EF4-FFF2-40B4-BE49-F238E27FC236}">
                <a16:creationId xmlns:a16="http://schemas.microsoft.com/office/drawing/2014/main" id="{BB3A8BFD-19BB-4ACB-9DFD-C83149C306C2}"/>
              </a:ext>
            </a:extLst>
          </p:cNvPr>
          <p:cNvSpPr txBox="1"/>
          <p:nvPr userDrawn="1"/>
        </p:nvSpPr>
        <p:spPr>
          <a:xfrm>
            <a:off x="342000" y="2145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59" name="sax_Navi_Eintrag" hidden="1">
            <a:extLst>
              <a:ext uri="{FF2B5EF4-FFF2-40B4-BE49-F238E27FC236}">
                <a16:creationId xmlns:a16="http://schemas.microsoft.com/office/drawing/2014/main" id="{BFD0FEFA-47E9-42EF-9096-431C0A1EA6FB}"/>
              </a:ext>
            </a:extLst>
          </p:cNvPr>
          <p:cNvSpPr txBox="1"/>
          <p:nvPr userDrawn="1"/>
        </p:nvSpPr>
        <p:spPr>
          <a:xfrm>
            <a:off x="342000" y="2358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0" name="sax_Navi_Eintrag" hidden="1">
            <a:extLst>
              <a:ext uri="{FF2B5EF4-FFF2-40B4-BE49-F238E27FC236}">
                <a16:creationId xmlns:a16="http://schemas.microsoft.com/office/drawing/2014/main" id="{17C5D3A3-DDDA-47F6-B2EC-9C8DD04B5C61}"/>
              </a:ext>
            </a:extLst>
          </p:cNvPr>
          <p:cNvSpPr txBox="1"/>
          <p:nvPr userDrawn="1"/>
        </p:nvSpPr>
        <p:spPr>
          <a:xfrm>
            <a:off x="342000" y="2570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1" name="sax_Navi_Eintrag" hidden="1">
            <a:extLst>
              <a:ext uri="{FF2B5EF4-FFF2-40B4-BE49-F238E27FC236}">
                <a16:creationId xmlns:a16="http://schemas.microsoft.com/office/drawing/2014/main" id="{2967D591-C383-4FD4-A22C-F9AFB16E557D}"/>
              </a:ext>
            </a:extLst>
          </p:cNvPr>
          <p:cNvSpPr txBox="1"/>
          <p:nvPr userDrawn="1"/>
        </p:nvSpPr>
        <p:spPr>
          <a:xfrm>
            <a:off x="342000" y="2782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2" name="sax_Navi_Eintrag" hidden="1">
            <a:extLst>
              <a:ext uri="{FF2B5EF4-FFF2-40B4-BE49-F238E27FC236}">
                <a16:creationId xmlns:a16="http://schemas.microsoft.com/office/drawing/2014/main" id="{AE459D08-B2FF-44E8-A973-63417C3C5BA5}"/>
              </a:ext>
            </a:extLst>
          </p:cNvPr>
          <p:cNvSpPr txBox="1"/>
          <p:nvPr userDrawn="1"/>
        </p:nvSpPr>
        <p:spPr>
          <a:xfrm>
            <a:off x="342000" y="2995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3" name="sax_Navi_Eintrag" hidden="1">
            <a:extLst>
              <a:ext uri="{FF2B5EF4-FFF2-40B4-BE49-F238E27FC236}">
                <a16:creationId xmlns:a16="http://schemas.microsoft.com/office/drawing/2014/main" id="{F3D9BD4C-A1E3-4645-AC5B-F13F80C23E9E}"/>
              </a:ext>
            </a:extLst>
          </p:cNvPr>
          <p:cNvSpPr txBox="1"/>
          <p:nvPr userDrawn="1"/>
        </p:nvSpPr>
        <p:spPr>
          <a:xfrm>
            <a:off x="342000" y="3207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4" name="sax_Navi_Eintrag" hidden="1">
            <a:extLst>
              <a:ext uri="{FF2B5EF4-FFF2-40B4-BE49-F238E27FC236}">
                <a16:creationId xmlns:a16="http://schemas.microsoft.com/office/drawing/2014/main" id="{CBFBF587-5F0D-4B91-AB1A-CE4F3D43676C}"/>
              </a:ext>
            </a:extLst>
          </p:cNvPr>
          <p:cNvSpPr txBox="1"/>
          <p:nvPr userDrawn="1"/>
        </p:nvSpPr>
        <p:spPr>
          <a:xfrm>
            <a:off x="342000" y="3420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5" name="sax_Navi_Eintrag" hidden="1">
            <a:extLst>
              <a:ext uri="{FF2B5EF4-FFF2-40B4-BE49-F238E27FC236}">
                <a16:creationId xmlns:a16="http://schemas.microsoft.com/office/drawing/2014/main" id="{F6E16E15-577E-47ED-873F-12CA8370E4E5}"/>
              </a:ext>
            </a:extLst>
          </p:cNvPr>
          <p:cNvSpPr txBox="1"/>
          <p:nvPr userDrawn="1"/>
        </p:nvSpPr>
        <p:spPr>
          <a:xfrm>
            <a:off x="342000" y="3632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6" name="sax_Navi_Eintrag" hidden="1">
            <a:extLst>
              <a:ext uri="{FF2B5EF4-FFF2-40B4-BE49-F238E27FC236}">
                <a16:creationId xmlns:a16="http://schemas.microsoft.com/office/drawing/2014/main" id="{4BFC3A4F-B567-401D-AD70-CDA4F62914A1}"/>
              </a:ext>
            </a:extLst>
          </p:cNvPr>
          <p:cNvSpPr txBox="1"/>
          <p:nvPr userDrawn="1"/>
        </p:nvSpPr>
        <p:spPr>
          <a:xfrm>
            <a:off x="342000" y="3844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7" name="sax_Navi_Eintrag" hidden="1">
            <a:extLst>
              <a:ext uri="{FF2B5EF4-FFF2-40B4-BE49-F238E27FC236}">
                <a16:creationId xmlns:a16="http://schemas.microsoft.com/office/drawing/2014/main" id="{0C2C9AFA-C99E-4728-ABDB-78C03AC2CB37}"/>
              </a:ext>
            </a:extLst>
          </p:cNvPr>
          <p:cNvSpPr txBox="1"/>
          <p:nvPr userDrawn="1"/>
        </p:nvSpPr>
        <p:spPr>
          <a:xfrm>
            <a:off x="342000" y="4057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8" name="sax_Navi_Eintrag" hidden="1">
            <a:extLst>
              <a:ext uri="{FF2B5EF4-FFF2-40B4-BE49-F238E27FC236}">
                <a16:creationId xmlns:a16="http://schemas.microsoft.com/office/drawing/2014/main" id="{EE8ADB0A-D432-4E50-8577-0BE53110BD4D}"/>
              </a:ext>
            </a:extLst>
          </p:cNvPr>
          <p:cNvSpPr txBox="1"/>
          <p:nvPr userDrawn="1"/>
        </p:nvSpPr>
        <p:spPr>
          <a:xfrm>
            <a:off x="342000" y="42696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69" name="sax_Navi_Eintrag" hidden="1">
            <a:extLst>
              <a:ext uri="{FF2B5EF4-FFF2-40B4-BE49-F238E27FC236}">
                <a16:creationId xmlns:a16="http://schemas.microsoft.com/office/drawing/2014/main" id="{04D7CD64-BC8E-4E61-A1E7-44F843383F6E}"/>
              </a:ext>
            </a:extLst>
          </p:cNvPr>
          <p:cNvSpPr txBox="1"/>
          <p:nvPr userDrawn="1"/>
        </p:nvSpPr>
        <p:spPr>
          <a:xfrm>
            <a:off x="342000" y="44820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0" name="sax_Navi_Eintrag" hidden="1">
            <a:extLst>
              <a:ext uri="{FF2B5EF4-FFF2-40B4-BE49-F238E27FC236}">
                <a16:creationId xmlns:a16="http://schemas.microsoft.com/office/drawing/2014/main" id="{2B59C9DF-D697-45D6-BA5F-8572612A9719}"/>
              </a:ext>
            </a:extLst>
          </p:cNvPr>
          <p:cNvSpPr txBox="1"/>
          <p:nvPr userDrawn="1"/>
        </p:nvSpPr>
        <p:spPr>
          <a:xfrm>
            <a:off x="342000" y="46944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1" name="sax_Navi_Eintrag" hidden="1">
            <a:extLst>
              <a:ext uri="{FF2B5EF4-FFF2-40B4-BE49-F238E27FC236}">
                <a16:creationId xmlns:a16="http://schemas.microsoft.com/office/drawing/2014/main" id="{4A22ACBF-62A4-415E-BB1E-5973E736AD30}"/>
              </a:ext>
            </a:extLst>
          </p:cNvPr>
          <p:cNvSpPr txBox="1"/>
          <p:nvPr userDrawn="1"/>
        </p:nvSpPr>
        <p:spPr>
          <a:xfrm>
            <a:off x="342000" y="49068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
        <p:nvSpPr>
          <p:cNvPr id="72" name="sax_Navi_Eintrag" hidden="1">
            <a:extLst>
              <a:ext uri="{FF2B5EF4-FFF2-40B4-BE49-F238E27FC236}">
                <a16:creationId xmlns:a16="http://schemas.microsoft.com/office/drawing/2014/main" id="{D685A7C2-37C9-4D02-97E9-4351D662DCCE}"/>
              </a:ext>
            </a:extLst>
          </p:cNvPr>
          <p:cNvSpPr txBox="1"/>
          <p:nvPr userDrawn="1"/>
        </p:nvSpPr>
        <p:spPr>
          <a:xfrm>
            <a:off x="342000" y="5119200"/>
            <a:ext cx="1994400" cy="212400"/>
          </a:xfrm>
          <a:prstGeom prst="rect">
            <a:avLst/>
          </a:prstGeom>
          <a:solidFill>
            <a:schemeClr val="bg1"/>
          </a:solidFill>
          <a:ln>
            <a:noFill/>
            <a:prstDash val="lgDash"/>
          </a:ln>
          <a:effectLst>
            <a:innerShdw dist="10160" dir="16200000">
              <a:prstClr val="black"/>
            </a:innerShdw>
          </a:effectLst>
        </p:spPr>
        <p:txBody>
          <a:bodyPr wrap="none" lIns="18000" tIns="7200" rIns="126000" bIns="0" rtlCol="0">
            <a:noAutofit/>
          </a:bodyPr>
          <a:lstStyle>
            <a:defPPr>
              <a:defRPr lang="de-DE"/>
            </a:defPPr>
            <a:lvl1pPr marR="0" lvl="0" defTabSz="914400" eaLnBrk="1" fontAlgn="auto" latinLnBrk="0" hangingPunct="1">
              <a:lnSpc>
                <a:spcPct val="107000"/>
              </a:lnSpc>
              <a:spcBef>
                <a:spcPts val="50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pPr lvl="0"/>
            <a:endParaRPr lang="en-US" noProof="1">
              <a:latin typeface="+mn-lt"/>
            </a:endParaRPr>
          </a:p>
        </p:txBody>
      </p:sp>
    </p:spTree>
    <p:extLst>
      <p:ext uri="{BB962C8B-B14F-4D97-AF65-F5344CB8AC3E}">
        <p14:creationId xmlns:p14="http://schemas.microsoft.com/office/powerpoint/2010/main" val="897738281"/>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90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080" y="648000"/>
            <a:ext cx="9872980" cy="388800"/>
          </a:xfrm>
          <a:prstGeom prst="rect">
            <a:avLst/>
          </a:prstGeom>
        </p:spPr>
        <p:txBody>
          <a:bodyPr vert="horz" lIns="0" tIns="0" rIns="0" bIns="0" rtlCol="0" anchor="t" anchorCtr="0">
            <a:noAutofit/>
          </a:bodyPr>
          <a:lstStyle/>
          <a:p>
            <a:r>
              <a:rPr lang="en-US" noProof="1"/>
              <a:t>Mastertitelformat bearbeiten</a:t>
            </a:r>
          </a:p>
        </p:txBody>
      </p:sp>
      <p:sp>
        <p:nvSpPr>
          <p:cNvPr id="3" name="Text Placeholder 2"/>
          <p:cNvSpPr>
            <a:spLocks noGrp="1"/>
          </p:cNvSpPr>
          <p:nvPr>
            <p:ph type="body" idx="1"/>
          </p:nvPr>
        </p:nvSpPr>
        <p:spPr>
          <a:xfrm>
            <a:off x="259200" y="1296000"/>
            <a:ext cx="10450800" cy="4168800"/>
          </a:xfrm>
          <a:prstGeom prst="rect">
            <a:avLst/>
          </a:prstGeom>
        </p:spPr>
        <p:txBody>
          <a:bodyPr vert="horz" lIns="0" tIns="0" rIns="0" bIns="0" rtlCol="0">
            <a:noAutofit/>
          </a:bodyPr>
          <a:lstStyle/>
          <a:p>
            <a:pPr lvl="0"/>
            <a:r>
              <a:rPr lang="en-US" noProof="1"/>
              <a:t>Szöveget hozzáfűzni</a:t>
            </a:r>
          </a:p>
          <a:p>
            <a:pPr lvl="1"/>
            <a:r>
              <a:rPr lang="en-US" noProof="1"/>
              <a:t>Second level</a:t>
            </a:r>
          </a:p>
          <a:p>
            <a:pPr lvl="2"/>
            <a:r>
              <a:rPr lang="en-US" noProof="1"/>
              <a:t>Third level</a:t>
            </a:r>
          </a:p>
          <a:p>
            <a:pPr lvl="3"/>
            <a:r>
              <a:rPr lang="en-US" noProof="1"/>
              <a:t>Fourth level</a:t>
            </a:r>
          </a:p>
          <a:p>
            <a:pPr lvl="4"/>
            <a:r>
              <a:rPr lang="en-US" noProof="1"/>
              <a:t>Fifth level</a:t>
            </a:r>
          </a:p>
          <a:p>
            <a:pPr lvl="5"/>
            <a:r>
              <a:rPr lang="en-US" noProof="1"/>
              <a:t>Sixth level</a:t>
            </a:r>
          </a:p>
          <a:p>
            <a:pPr lvl="6"/>
            <a:r>
              <a:rPr lang="en-US" noProof="1"/>
              <a:t>Seventh level</a:t>
            </a:r>
          </a:p>
          <a:p>
            <a:pPr lvl="7"/>
            <a:r>
              <a:rPr lang="en-US" noProof="1"/>
              <a:t>Eighth level</a:t>
            </a:r>
          </a:p>
          <a:p>
            <a:pPr lvl="8"/>
            <a:r>
              <a:rPr lang="en-US" noProof="1"/>
              <a:t>Ninth level</a:t>
            </a:r>
          </a:p>
        </p:txBody>
      </p:sp>
      <p:sp>
        <p:nvSpPr>
          <p:cNvPr id="7" name="Slide Number Placeholder 6"/>
          <p:cNvSpPr>
            <a:spLocks noGrp="1"/>
          </p:cNvSpPr>
          <p:nvPr>
            <p:ph type="sldNum" sz="quarter" idx="12"/>
          </p:nvPr>
        </p:nvSpPr>
        <p:spPr>
          <a:xfrm>
            <a:off x="266700" y="5628640"/>
            <a:ext cx="288290" cy="410210"/>
          </a:xfrm>
          <a:prstGeom prst="rect">
            <a:avLst/>
          </a:prstGeom>
        </p:spPr>
        <p:txBody>
          <a:bodyPr vert="horz" lIns="0" tIns="0" rIns="0" bIns="0" rtlCol="0" anchor="t"/>
          <a:lstStyle>
            <a:lvl1pPr algn="l">
              <a:defRPr sz="1200">
                <a:solidFill>
                  <a:srgbClr val="999FA6"/>
                </a:solidFill>
              </a:defRPr>
            </a:lvl1pPr>
          </a:lstStyle>
          <a:p>
            <a:fld id="{4898AEC0-503E-4FA4-859C-D0F72D6E3F79}" type="slidenum">
              <a:rPr lang="en-US" noProof="1" dirty="0" smtClean="0"/>
              <a:pPr/>
              <a:t>‹#›</a:t>
            </a:fld>
            <a:endParaRPr lang="en-US" noProof="1"/>
          </a:p>
        </p:txBody>
      </p:sp>
      <p:sp>
        <p:nvSpPr>
          <p:cNvPr id="5" name="Bosch_footer_1">
            <a:extLst>
              <a:ext uri="{FF2B5EF4-FFF2-40B4-BE49-F238E27FC236}">
                <a16:creationId xmlns:a16="http://schemas.microsoft.com/office/drawing/2014/main" id="{EA78BAC4-FC81-4715-BED8-605625FA39A4}"/>
              </a:ext>
            </a:extLst>
          </p:cNvPr>
          <p:cNvSpPr txBox="1"/>
          <p:nvPr userDrawn="1"/>
        </p:nvSpPr>
        <p:spPr>
          <a:xfrm>
            <a:off x="593090" y="5643880"/>
            <a:ext cx="9152890" cy="107950"/>
          </a:xfrm>
          <a:prstGeom prst="rect">
            <a:avLst/>
          </a:prstGeom>
          <a:noFill/>
        </p:spPr>
        <p:txBody>
          <a:bodyPr wrap="square" lIns="0" tIns="0" rIns="0" bIns="0" rtlCol="0">
            <a:noAutofit/>
          </a:bodyPr>
          <a:lstStyle/>
          <a:p>
            <a:pPr marR="0" defTabSz="914400" eaLnBrk="1" fontAlgn="auto" latinLnBrk="0" hangingPunct="1">
              <a:lnSpc>
                <a:spcPct val="107000"/>
              </a:lnSpc>
              <a:spcBef>
                <a:spcPts val="0"/>
              </a:spcBef>
              <a:spcAft>
                <a:spcPts val="100"/>
              </a:spcAft>
              <a:buClrTx/>
              <a:buSzTx/>
              <a:buFontTx/>
              <a:buNone/>
              <a:tabLst/>
            </a:pPr>
            <a:r>
              <a:rPr kumimoji="0" lang="en-US" sz="600" b="0" i="0" u="none" strike="noStrike" kern="0" cap="none" spc="0" normalizeH="0" baseline="0" noProof="1">
                <a:ln>
                  <a:noFill/>
                </a:ln>
                <a:solidFill>
                  <a:srgbClr val="000000"/>
                </a:solidFill>
                <a:effectLst/>
                <a:uLnTx/>
                <a:uFillTx/>
                <a:latin typeface="Bosch Office Sans" pitchFamily="2" charset="0"/>
              </a:rPr>
              <a:t>Electrical Drives | RBHM/TCT | 2025.01.20</a:t>
            </a:r>
          </a:p>
        </p:txBody>
      </p:sp>
      <p:sp>
        <p:nvSpPr>
          <p:cNvPr id="6" name="Bosch_footer_2">
            <a:extLst>
              <a:ext uri="{FF2B5EF4-FFF2-40B4-BE49-F238E27FC236}">
                <a16:creationId xmlns:a16="http://schemas.microsoft.com/office/drawing/2014/main" id="{054E7C6F-D3F2-4D18-AE27-4A5BF90323E4}"/>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en-US" sz="600" b="0" i="0" u="none" kern="0" baseline="0" noProof="1">
                <a:solidFill>
                  <a:srgbClr val="000000"/>
                </a:solidFill>
                <a:latin typeface="Bosch Office Sans" pitchFamily="2" charset="0"/>
              </a:rPr>
              <a:t>Felnőttképzési engedélyszám: E/2022/000141; Felnőttképző nyilvántartásba vételi száma: B/2020/000233</a:t>
            </a:r>
            <a:br>
              <a:rPr lang="en-US" sz="600" b="0" i="0" u="none" kern="0" baseline="0" noProof="1">
                <a:solidFill>
                  <a:srgbClr val="B2B3B5"/>
                </a:solidFill>
                <a:latin typeface="Bosch Office Sans" pitchFamily="2" charset="0"/>
              </a:rPr>
            </a:br>
            <a:r>
              <a:rPr lang="en-US" sz="600" b="0" i="0" u="none" kern="0" baseline="0" noProof="1">
                <a:solidFill>
                  <a:srgbClr val="B2B3B5"/>
                </a:solidFill>
                <a:latin typeface="Bosch Office Sans" pitchFamily="2" charset="0"/>
              </a:rPr>
              <a:t>© Robert Bosch Energy and Body Systems Kft. 2021. All rights reserved, also regarding any disposal, exploitation, reproduction, editing, distribution, as well as in the event of applications for industrial property rights.</a:t>
            </a:r>
          </a:p>
        </p:txBody>
      </p:sp>
      <p:sp>
        <p:nvSpPr>
          <p:cNvPr id="8" name="Bosch_footer_2" hidden="1">
            <a:extLst>
              <a:ext uri="{FF2B5EF4-FFF2-40B4-BE49-F238E27FC236}">
                <a16:creationId xmlns:a16="http://schemas.microsoft.com/office/drawing/2014/main" id="{5D02BF85-46F8-4435-90C8-68AE8D6BB5BD}"/>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en-US" sz="600" kern="0" baseline="0" noProof="1">
                <a:solidFill>
                  <a:schemeClr val="tx1"/>
                </a:solidFill>
              </a:rPr>
              <a:t>%repositoryremark%</a:t>
            </a:r>
            <a:r>
              <a:rPr lang="en-US" sz="600" kern="0" baseline="0" noProof="1">
                <a:solidFill>
                  <a:srgbClr val="B2B3B5"/>
                </a:solidFill>
              </a:rPr>
              <a:t>%copyright%</a:t>
            </a:r>
          </a:p>
        </p:txBody>
      </p:sp>
      <p:sp>
        <p:nvSpPr>
          <p:cNvPr id="9" name="Bosch_footer_1" hidden="1">
            <a:extLst>
              <a:ext uri="{FF2B5EF4-FFF2-40B4-BE49-F238E27FC236}">
                <a16:creationId xmlns:a16="http://schemas.microsoft.com/office/drawing/2014/main" id="{49B7D0DB-D891-4F39-A1EB-81FDAB75CF1C}"/>
              </a:ext>
            </a:extLst>
          </p:cNvPr>
          <p:cNvSpPr txBox="1"/>
          <p:nvPr userDrawn="1"/>
        </p:nvSpPr>
        <p:spPr>
          <a:xfrm>
            <a:off x="593090" y="5644800"/>
            <a:ext cx="9152890" cy="10800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en-US" sz="600" b="1" kern="0" baseline="0" noProof="1">
                <a:solidFill>
                  <a:srgbClr val="D70012"/>
                </a:solidFill>
              </a:rPr>
              <a:t>%confidentiality%</a:t>
            </a:r>
            <a:r>
              <a:rPr lang="en-US" sz="600" kern="0" baseline="0" noProof="1">
                <a:solidFill>
                  <a:schemeClr val="tx1"/>
                </a:solidFill>
              </a:rPr>
              <a:t>%businessunit%%departmentshort%%dateformat%</a:t>
            </a:r>
          </a:p>
        </p:txBody>
      </p:sp>
    </p:spTree>
    <p:extLst>
      <p:ext uri="{BB962C8B-B14F-4D97-AF65-F5344CB8AC3E}">
        <p14:creationId xmlns:p14="http://schemas.microsoft.com/office/powerpoint/2010/main" val="851553184"/>
      </p:ext>
    </p:extLst>
  </p:cSld>
  <p:clrMap bg1="lt1" tx1="dk1" bg2="lt2" tx2="dk2" accent1="accent1" accent2="accent2" accent3="accent3" accent4="accent4" accent5="accent5" accent6="accent6" hlink="hlink" folHlink="folHlink"/>
  <p:sldLayoutIdLst>
    <p:sldLayoutId id="2147483710" r:id="rId1"/>
    <p:sldLayoutId id="2147483741" r:id="rId2"/>
    <p:sldLayoutId id="2147483742" r:id="rId3"/>
    <p:sldLayoutId id="2147483713" r:id="rId4"/>
    <p:sldLayoutId id="2147483743" r:id="rId5"/>
    <p:sldLayoutId id="2147483721" r:id="rId6"/>
    <p:sldLayoutId id="2147483747" r:id="rId7"/>
    <p:sldLayoutId id="2147483723" r:id="rId8"/>
    <p:sldLayoutId id="2147483746" r:id="rId9"/>
    <p:sldLayoutId id="2147483744" r:id="rId10"/>
    <p:sldLayoutId id="2147483724" r:id="rId11"/>
    <p:sldLayoutId id="2147483726" r:id="rId12"/>
    <p:sldLayoutId id="2147483727" r:id="rId13"/>
    <p:sldLayoutId id="2147483728" r:id="rId14"/>
    <p:sldLayoutId id="2147483729" r:id="rId15"/>
    <p:sldLayoutId id="2147483745" r:id="rId16"/>
    <p:sldLayoutId id="2147483734" r:id="rId17"/>
    <p:sldLayoutId id="2147483731" r:id="rId18"/>
    <p:sldLayoutId id="2147483712" r:id="rId19"/>
  </p:sldLayoutIdLst>
  <p:hf hdr="0" ftr="0" dt="0"/>
  <p:txStyles>
    <p:title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p:titleStyle>
    <p:body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p:bodyStyle>
    <p:otherStyle>
      <a:defPPr>
        <a:defRPr lang="de-DE"/>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xlsx"/><Relationship Id="rId1" Type="http://schemas.openxmlformats.org/officeDocument/2006/relationships/slideLayout" Target="../slideLayouts/slideLayout8.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961F80-4A54-44FE-9DE9-8B9B4DB828DA}"/>
              </a:ext>
            </a:extLst>
          </p:cNvPr>
          <p:cNvSpPr>
            <a:spLocks noGrp="1"/>
          </p:cNvSpPr>
          <p:nvPr>
            <p:ph type="ctrTitle"/>
          </p:nvPr>
        </p:nvSpPr>
        <p:spPr/>
        <p:txBody>
          <a:bodyPr>
            <a:normAutofit/>
          </a:bodyPr>
          <a:lstStyle/>
          <a:p>
            <a:r>
              <a:rPr lang="hu-HU" sz="5400" dirty="0"/>
              <a:t>A Robert Bosch Energy and Body Systems Kft.  Vállalati képző központjának felnőttképzési tevékenysége</a:t>
            </a:r>
            <a:br>
              <a:rPr lang="hu-HU" sz="5400" dirty="0"/>
            </a:br>
            <a:br>
              <a:rPr lang="hu-HU" sz="1300" dirty="0">
                <a:latin typeface="+mn-lt"/>
              </a:rPr>
            </a:br>
            <a:r>
              <a:rPr lang="hu-HU" sz="1300" dirty="0">
                <a:latin typeface="+mn-lt"/>
              </a:rPr>
              <a:t>Felnőttképzési nyilvántartásba vételi szám (2022.12.31-ig): E-001913/2019</a:t>
            </a:r>
            <a:br>
              <a:rPr lang="hu-HU" sz="1300" dirty="0">
                <a:latin typeface="+mn-lt"/>
              </a:rPr>
            </a:br>
            <a:r>
              <a:rPr lang="hu-HU" sz="1300" dirty="0">
                <a:effectLst/>
                <a:latin typeface="+mn-lt"/>
                <a:ea typeface="Times New Roman" panose="02020603050405020304" pitchFamily="18" charset="0"/>
                <a:cs typeface="Arial" panose="020B0604020202020204" pitchFamily="34" charset="0"/>
              </a:rPr>
              <a:t>Felnőttképzési engedélyszám (2023.01.01-től): E/2022/000141</a:t>
            </a:r>
            <a:br>
              <a:rPr lang="hu-HU" sz="1300" dirty="0">
                <a:effectLst/>
                <a:latin typeface="+mn-lt"/>
                <a:ea typeface="Times New Roman" panose="02020603050405020304" pitchFamily="18" charset="0"/>
                <a:cs typeface="Times New Roman" panose="02020603050405020304" pitchFamily="18" charset="0"/>
              </a:rPr>
            </a:br>
            <a:r>
              <a:rPr lang="hu-HU" sz="1300" dirty="0">
                <a:effectLst/>
                <a:latin typeface="+mn-lt"/>
                <a:ea typeface="Calibri" panose="020F0502020204030204" pitchFamily="34" charset="0"/>
                <a:cs typeface="Arial" panose="020B0604020202020204" pitchFamily="34" charset="0"/>
              </a:rPr>
              <a:t>Felnőttképző nyilvántartásba vételi száma: B/2020/000233</a:t>
            </a:r>
            <a:endParaRPr lang="hu-HU" sz="1300" dirty="0">
              <a:latin typeface="+mn-lt"/>
            </a:endParaRPr>
          </a:p>
        </p:txBody>
      </p:sp>
    </p:spTree>
    <p:extLst>
      <p:ext uri="{BB962C8B-B14F-4D97-AF65-F5344CB8AC3E}">
        <p14:creationId xmlns:p14="http://schemas.microsoft.com/office/powerpoint/2010/main" val="335889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idx="15"/>
          </p:nvPr>
        </p:nvSpPr>
        <p:spPr>
          <a:xfrm rot="10800000" flipV="1">
            <a:off x="200402" y="112466"/>
            <a:ext cx="10452100" cy="1090473"/>
          </a:xfrm>
        </p:spPr>
        <p:txBody>
          <a:bodyPr/>
          <a:lstStyle/>
          <a:p>
            <a:r>
              <a:rPr lang="hu-HU" sz="2400" dirty="0">
                <a:solidFill>
                  <a:schemeClr val="accent1"/>
                </a:solidFill>
              </a:rPr>
              <a:t>Robert Bosch Energy and Body Systems Kft. </a:t>
            </a:r>
          </a:p>
          <a:p>
            <a:r>
              <a:rPr lang="hu-HU" sz="2400" dirty="0">
                <a:solidFill>
                  <a:schemeClr val="accent1"/>
                </a:solidFill>
              </a:rPr>
              <a:t>Vállalati Képző Központ felnőttképzési tevékenysége</a:t>
            </a:r>
            <a:endParaRPr lang="de-DE" sz="2400" dirty="0">
              <a:solidFill>
                <a:schemeClr val="accent1"/>
              </a:solidFill>
            </a:endParaRPr>
          </a:p>
        </p:txBody>
      </p:sp>
      <p:sp>
        <p:nvSpPr>
          <p:cNvPr id="4" name="Dia számának helye 3"/>
          <p:cNvSpPr>
            <a:spLocks noGrp="1"/>
          </p:cNvSpPr>
          <p:nvPr>
            <p:ph type="sldNum" sz="quarter" idx="12"/>
          </p:nvPr>
        </p:nvSpPr>
        <p:spPr/>
        <p:txBody>
          <a:bodyPr/>
          <a:lstStyle/>
          <a:p>
            <a:fld id="{4898AEC0-503E-4FA4-859C-D0F72D6E3F79}" type="slidenum">
              <a:rPr lang="en-US" noProof="1" smtClean="0"/>
              <a:pPr/>
              <a:t>2</a:t>
            </a:fld>
            <a:endParaRPr lang="en-US" noProof="1"/>
          </a:p>
        </p:txBody>
      </p:sp>
      <p:sp>
        <p:nvSpPr>
          <p:cNvPr id="6" name="Téglalap 5"/>
          <p:cNvSpPr/>
          <p:nvPr/>
        </p:nvSpPr>
        <p:spPr>
          <a:xfrm>
            <a:off x="547370" y="1184163"/>
            <a:ext cx="6393913" cy="4516621"/>
          </a:xfrm>
          <a:prstGeom prst="rect">
            <a:avLst/>
          </a:prstGeom>
        </p:spPr>
        <p:txBody>
          <a:bodyPr wrap="square">
            <a:spAutoFit/>
          </a:bodyPr>
          <a:lstStyle/>
          <a:p>
            <a:pPr>
              <a:lnSpc>
                <a:spcPts val="1475"/>
              </a:lnSpc>
              <a:spcAft>
                <a:spcPts val="0"/>
              </a:spcAft>
            </a:pPr>
            <a:r>
              <a:rPr lang="hu-HU" sz="1100" dirty="0">
                <a:latin typeface="Bosch Office Sans" pitchFamily="2" charset="0"/>
                <a:ea typeface="Times New Roman" panose="02020603050405020304" pitchFamily="18" charset="0"/>
                <a:cs typeface="Times New Roman" panose="02020603050405020304" pitchFamily="18" charset="0"/>
              </a:rPr>
              <a:t>A Robert Bosch Energy and Body Systems Kft. 2003 nyarán alakult Miskolcon. Autóipari alkatrészek gyártásával foglalkozik, - többek között klímaberendezések, villamos motorok. Európa összes országába, valamint Ausztráliába és az Egyesült Államokba. Legújabb generációs termékeink közé tartozik, például a fékrásegítő motor, illetve a menetstabilizátor a hibrid és elektromos meghajtású járművek nélkülözhetetlen alkatrészei. Az autóipari termékek mellett a gyár kiemelkedő terméke az eBike meghajtás is, egy rendkívül fejlett és intelligens erőrásegítés-rendszert alkalmazó motoregység, amely gyártásáért és technológiájáért is magyar szakemberek felelnek.</a:t>
            </a:r>
            <a:br>
              <a:rPr lang="hu-HU" sz="1100" dirty="0">
                <a:latin typeface="Bosch Office Sans" pitchFamily="2" charset="0"/>
                <a:ea typeface="Times New Roman" panose="02020603050405020304" pitchFamily="18" charset="0"/>
                <a:cs typeface="Times New Roman" panose="02020603050405020304" pitchFamily="18" charset="0"/>
              </a:rPr>
            </a:br>
            <a:r>
              <a:rPr lang="hu-HU" sz="1100" dirty="0">
                <a:latin typeface="Bosch Office Sans" pitchFamily="2" charset="0"/>
                <a:ea typeface="Times New Roman" panose="02020603050405020304" pitchFamily="18" charset="0"/>
                <a:cs typeface="Times New Roman" panose="02020603050405020304" pitchFamily="18" charset="0"/>
              </a:rPr>
              <a:t>A folyamatos fejlődés eredményeképpen, mára több ezer munkavállaló dolgozik azon, hogy a Miskolcon előállított autóelektromossági alkatrészek a legjobb minőségben és a leghatékonyabb módon jussanak el a felhasználókhoz.</a:t>
            </a:r>
          </a:p>
          <a:p>
            <a:pPr>
              <a:lnSpc>
                <a:spcPts val="1475"/>
              </a:lnSpc>
              <a:spcAft>
                <a:spcPts val="0"/>
              </a:spcAft>
            </a:pPr>
            <a:r>
              <a:rPr lang="hu-HU" sz="1100" dirty="0">
                <a:latin typeface="Bosch Office Sans" pitchFamily="2" charset="0"/>
                <a:ea typeface="Times New Roman" panose="02020603050405020304" pitchFamily="18" charset="0"/>
                <a:cs typeface="Times New Roman" panose="02020603050405020304" pitchFamily="18" charset="0"/>
              </a:rPr>
              <a:t> </a:t>
            </a:r>
          </a:p>
          <a:p>
            <a:pPr>
              <a:lnSpc>
                <a:spcPts val="1475"/>
              </a:lnSpc>
              <a:spcAft>
                <a:spcPts val="0"/>
              </a:spcAft>
            </a:pPr>
            <a:r>
              <a:rPr lang="hu-HU" sz="1100" dirty="0">
                <a:latin typeface="Bosch Office Sans" pitchFamily="2" charset="0"/>
                <a:ea typeface="Times New Roman" panose="02020603050405020304" pitchFamily="18" charset="0"/>
                <a:cs typeface="Times New Roman" panose="02020603050405020304" pitchFamily="18" charset="0"/>
              </a:rPr>
              <a:t>2019. április 10-én a vállalat E-001913/2019-es nyilvántartásba vételi számon elkezdte felnőttképzési tevékenységét. A vállalat részt vesz a GINOP 6.1.8-2017-es Vállalati Képző Központ rendszerének kialakítása és működtetése pályázatban, ahol több mint 2000 fő képzését vállalta 2019-ben, 2020-ban és 2021-ben. A pályázat célja, hogy a saját szakembereinek és a beszállítók munkatársainak piacképes képzési programokat biztosítson.</a:t>
            </a:r>
          </a:p>
          <a:p>
            <a:pPr>
              <a:lnSpc>
                <a:spcPts val="1475"/>
              </a:lnSpc>
              <a:spcAft>
                <a:spcPts val="0"/>
              </a:spcAft>
            </a:pPr>
            <a:r>
              <a:rPr lang="hu-HU" sz="1100" dirty="0">
                <a:latin typeface="Bosch Office Sans" pitchFamily="2" charset="0"/>
                <a:ea typeface="Times New Roman" panose="02020603050405020304" pitchFamily="18" charset="0"/>
                <a:cs typeface="Times New Roman" panose="02020603050405020304" pitchFamily="18" charset="0"/>
              </a:rPr>
              <a:t> </a:t>
            </a:r>
          </a:p>
          <a:p>
            <a:pPr>
              <a:lnSpc>
                <a:spcPts val="1475"/>
              </a:lnSpc>
              <a:spcAft>
                <a:spcPts val="0"/>
              </a:spcAft>
            </a:pPr>
            <a:r>
              <a:rPr lang="hu-HU" sz="1100" dirty="0">
                <a:latin typeface="Bosch Office Sans" pitchFamily="2" charset="0"/>
                <a:ea typeface="Times New Roman" panose="02020603050405020304" pitchFamily="18" charset="0"/>
                <a:cs typeface="Times New Roman" panose="02020603050405020304" pitchFamily="18" charset="0"/>
              </a:rPr>
              <a:t>A Bosch Vállalati Képző Központ a 2019-2020-as évben 14 képzési programra szerezte meg a szükséges felnőttképzési engedélyét. Egy “A” képzési körben, tizenkettő “B” képzési körben és egy “D” képzési körben. </a:t>
            </a:r>
          </a:p>
          <a:p>
            <a:pPr>
              <a:lnSpc>
                <a:spcPts val="1475"/>
              </a:lnSpc>
              <a:spcAft>
                <a:spcPts val="0"/>
              </a:spcAft>
            </a:pPr>
            <a:endParaRPr lang="hu-HU" sz="1100" dirty="0">
              <a:effectLst/>
              <a:latin typeface="Bosch Office Sans" pitchFamily="2" charset="0"/>
              <a:ea typeface="Times New Roman" panose="02020603050405020304" pitchFamily="18" charset="0"/>
              <a:cs typeface="Times New Roman" panose="02020603050405020304" pitchFamily="18" charset="0"/>
            </a:endParaRPr>
          </a:p>
          <a:p>
            <a:pPr>
              <a:lnSpc>
                <a:spcPts val="1475"/>
              </a:lnSpc>
              <a:spcAft>
                <a:spcPts val="0"/>
              </a:spcAft>
            </a:pPr>
            <a:r>
              <a:rPr lang="hu-HU" sz="1100" dirty="0"/>
              <a:t>A felnőttképzési tevékenységben 5 főállású és 1 óraadó munkatárssal dolgozunk.</a:t>
            </a:r>
          </a:p>
          <a:p>
            <a:pPr>
              <a:lnSpc>
                <a:spcPts val="1475"/>
              </a:lnSpc>
              <a:spcAft>
                <a:spcPts val="0"/>
              </a:spcAft>
            </a:pPr>
            <a:endParaRPr lang="hu-HU" sz="1100" dirty="0">
              <a:effectLst/>
              <a:latin typeface="Bosch Office Sans" pitchFamily="2" charset="0"/>
              <a:ea typeface="Times New Roman" panose="02020603050405020304" pitchFamily="18" charset="0"/>
              <a:cs typeface="Times New Roman" panose="02020603050405020304" pitchFamily="18" charset="0"/>
            </a:endParaRPr>
          </a:p>
        </p:txBody>
      </p:sp>
      <p:graphicFrame>
        <p:nvGraphicFramePr>
          <p:cNvPr id="7" name="Objektum 6"/>
          <p:cNvGraphicFramePr>
            <a:graphicFrameLocks noChangeAspect="1"/>
          </p:cNvGraphicFramePr>
          <p:nvPr>
            <p:extLst>
              <p:ext uri="{D42A27DB-BD31-4B8C-83A1-F6EECF244321}">
                <p14:modId xmlns:p14="http://schemas.microsoft.com/office/powerpoint/2010/main" val="1513486712"/>
              </p:ext>
            </p:extLst>
          </p:nvPr>
        </p:nvGraphicFramePr>
        <p:xfrm>
          <a:off x="7118081" y="1645106"/>
          <a:ext cx="3416300" cy="3346450"/>
        </p:xfrm>
        <a:graphic>
          <a:graphicData uri="http://schemas.openxmlformats.org/presentationml/2006/ole">
            <mc:AlternateContent xmlns:mc="http://schemas.openxmlformats.org/markup-compatibility/2006">
              <mc:Choice xmlns:v="urn:schemas-microsoft-com:vml" Requires="v">
                <p:oleObj name="Worksheet" r:id="rId2" imgW="3416127" imgH="3346545" progId="Excel.Sheet.12">
                  <p:embed/>
                </p:oleObj>
              </mc:Choice>
              <mc:Fallback>
                <p:oleObj name="Worksheet" r:id="rId2" imgW="3416127" imgH="3346545" progId="Excel.Sheet.12">
                  <p:embed/>
                  <p:pic>
                    <p:nvPicPr>
                      <p:cNvPr id="0" name=""/>
                      <p:cNvPicPr/>
                      <p:nvPr/>
                    </p:nvPicPr>
                    <p:blipFill>
                      <a:blip r:embed="rId3"/>
                      <a:stretch>
                        <a:fillRect/>
                      </a:stretch>
                    </p:blipFill>
                    <p:spPr>
                      <a:xfrm>
                        <a:off x="7118081" y="1645106"/>
                        <a:ext cx="3416300" cy="3346450"/>
                      </a:xfrm>
                      <a:prstGeom prst="rect">
                        <a:avLst/>
                      </a:prstGeom>
                    </p:spPr>
                  </p:pic>
                </p:oleObj>
              </mc:Fallback>
            </mc:AlternateContent>
          </a:graphicData>
        </a:graphic>
      </p:graphicFrame>
    </p:spTree>
    <p:extLst>
      <p:ext uri="{BB962C8B-B14F-4D97-AF65-F5344CB8AC3E}">
        <p14:creationId xmlns:p14="http://schemas.microsoft.com/office/powerpoint/2010/main" val="120395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idx="15"/>
          </p:nvPr>
        </p:nvSpPr>
        <p:spPr>
          <a:xfrm>
            <a:off x="259080" y="259199"/>
            <a:ext cx="10452100" cy="738327"/>
          </a:xfrm>
        </p:spPr>
        <p:txBody>
          <a:bodyPr/>
          <a:lstStyle/>
          <a:p>
            <a:r>
              <a:rPr lang="hu-HU" sz="2400" dirty="0">
                <a:solidFill>
                  <a:schemeClr val="accent1"/>
                </a:solidFill>
              </a:rPr>
              <a:t>2024-ben saját teljesítés keretében megvalósított engedélyezett</a:t>
            </a:r>
          </a:p>
          <a:p>
            <a:r>
              <a:rPr lang="hu-HU" sz="2400" dirty="0">
                <a:solidFill>
                  <a:schemeClr val="accent1"/>
                </a:solidFill>
              </a:rPr>
              <a:t>felnőttképzési programjaink</a:t>
            </a:r>
            <a:endParaRPr lang="de-DE" sz="2400" dirty="0">
              <a:solidFill>
                <a:schemeClr val="accent1"/>
              </a:solidFill>
            </a:endParaRPr>
          </a:p>
        </p:txBody>
      </p:sp>
      <p:sp>
        <p:nvSpPr>
          <p:cNvPr id="4" name="Dia számának helye 3"/>
          <p:cNvSpPr>
            <a:spLocks noGrp="1"/>
          </p:cNvSpPr>
          <p:nvPr>
            <p:ph type="sldNum" sz="quarter" idx="12"/>
          </p:nvPr>
        </p:nvSpPr>
        <p:spPr/>
        <p:txBody>
          <a:bodyPr/>
          <a:lstStyle/>
          <a:p>
            <a:fld id="{4898AEC0-503E-4FA4-859C-D0F72D6E3F79}" type="slidenum">
              <a:rPr lang="en-US" noProof="1" smtClean="0"/>
              <a:pPr/>
              <a:t>3</a:t>
            </a:fld>
            <a:endParaRPr lang="en-US" noProof="1"/>
          </a:p>
        </p:txBody>
      </p:sp>
      <p:sp>
        <p:nvSpPr>
          <p:cNvPr id="8" name="Cím 7"/>
          <p:cNvSpPr>
            <a:spLocks noGrp="1"/>
          </p:cNvSpPr>
          <p:nvPr>
            <p:ph type="title" sz="quarter"/>
          </p:nvPr>
        </p:nvSpPr>
        <p:spPr/>
        <p:txBody>
          <a:bodyPr/>
          <a:lstStyle/>
          <a:p>
            <a:r>
              <a:rPr lang="hu-HU" dirty="0"/>
              <a:t> </a:t>
            </a:r>
            <a:endParaRPr lang="de-DE" dirty="0"/>
          </a:p>
        </p:txBody>
      </p:sp>
      <p:sp>
        <p:nvSpPr>
          <p:cNvPr id="10" name="Szövegdoboz 9"/>
          <p:cNvSpPr txBox="1"/>
          <p:nvPr/>
        </p:nvSpPr>
        <p:spPr>
          <a:xfrm>
            <a:off x="723567" y="4950458"/>
            <a:ext cx="3896139" cy="278296"/>
          </a:xfrm>
          <a:prstGeom prst="rect">
            <a:avLst/>
          </a:prstGeom>
          <a:noFill/>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kumimoji="0" lang="hu-HU" sz="1600" b="0" i="0" u="none" strike="noStrike" kern="0" cap="none" spc="0" normalizeH="0" baseline="0" noProof="0" dirty="0">
                <a:ln>
                  <a:noFill/>
                </a:ln>
                <a:solidFill>
                  <a:srgbClr val="000000"/>
                </a:solidFill>
                <a:effectLst/>
                <a:uLnTx/>
                <a:uFillTx/>
              </a:rPr>
              <a:t>Összesen 2</a:t>
            </a:r>
            <a:r>
              <a:rPr kumimoji="0" lang="hu-HU" sz="1600" b="0" i="0" u="none" strike="noStrike" kern="0" cap="none" spc="0" normalizeH="0" noProof="0" dirty="0">
                <a:ln>
                  <a:noFill/>
                </a:ln>
                <a:solidFill>
                  <a:srgbClr val="000000"/>
                </a:solidFill>
                <a:effectLst/>
                <a:uLnTx/>
                <a:uFillTx/>
              </a:rPr>
              <a:t> képzés 14 fő részére</a:t>
            </a:r>
            <a:endParaRPr kumimoji="0" lang="de-DE" sz="1600" b="0" i="0" u="none" strike="noStrike" kern="0" cap="none" spc="0" normalizeH="0" baseline="0" noProof="0" dirty="0">
              <a:ln>
                <a:noFill/>
              </a:ln>
              <a:solidFill>
                <a:srgbClr val="000000"/>
              </a:solidFill>
              <a:effectLst/>
              <a:uLnTx/>
              <a:uFillTx/>
            </a:endParaRPr>
          </a:p>
        </p:txBody>
      </p:sp>
      <p:sp>
        <p:nvSpPr>
          <p:cNvPr id="3" name="Cím 7">
            <a:extLst>
              <a:ext uri="{FF2B5EF4-FFF2-40B4-BE49-F238E27FC236}">
                <a16:creationId xmlns:a16="http://schemas.microsoft.com/office/drawing/2014/main" id="{8336AE32-724A-25C2-F3EC-448573444E5E}"/>
              </a:ext>
            </a:extLst>
          </p:cNvPr>
          <p:cNvSpPr txBox="1">
            <a:spLocks/>
          </p:cNvSpPr>
          <p:nvPr/>
        </p:nvSpPr>
        <p:spPr>
          <a:xfrm>
            <a:off x="258445" y="1014291"/>
            <a:ext cx="10452100" cy="388800"/>
          </a:xfrm>
          <a:prstGeom prst="rect">
            <a:avLst/>
          </a:prstGeom>
        </p:spPr>
        <p:txBody>
          <a:bodyPr vert="horz" lIns="0" tIns="0" rIns="0" bIns="0" rtlCol="0" anchor="t" anchorCtr="0">
            <a:noAutofit/>
          </a:bodyPr>
          <a:lst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a:lstStyle>
          <a:p>
            <a:pPr fontAlgn="auto">
              <a:spcAft>
                <a:spcPts val="0"/>
              </a:spcAft>
            </a:pPr>
            <a:r>
              <a:rPr lang="hu-HU"/>
              <a:t> </a:t>
            </a:r>
            <a:endParaRPr lang="de-DE" dirty="0"/>
          </a:p>
        </p:txBody>
      </p:sp>
      <p:graphicFrame>
        <p:nvGraphicFramePr>
          <p:cNvPr id="13" name="Objektum 12">
            <a:extLst>
              <a:ext uri="{FF2B5EF4-FFF2-40B4-BE49-F238E27FC236}">
                <a16:creationId xmlns:a16="http://schemas.microsoft.com/office/drawing/2014/main" id="{AAB3124F-F18B-DF6F-13E5-37BEDE29A4A7}"/>
              </a:ext>
            </a:extLst>
          </p:cNvPr>
          <p:cNvGraphicFramePr>
            <a:graphicFrameLocks noChangeAspect="1"/>
          </p:cNvGraphicFramePr>
          <p:nvPr>
            <p:extLst>
              <p:ext uri="{D42A27DB-BD31-4B8C-83A1-F6EECF244321}">
                <p14:modId xmlns:p14="http://schemas.microsoft.com/office/powerpoint/2010/main" val="2157233885"/>
              </p:ext>
            </p:extLst>
          </p:nvPr>
        </p:nvGraphicFramePr>
        <p:xfrm>
          <a:off x="154805" y="1604049"/>
          <a:ext cx="4923154" cy="2951619"/>
        </p:xfrm>
        <a:graphic>
          <a:graphicData uri="http://schemas.openxmlformats.org/presentationml/2006/ole">
            <mc:AlternateContent xmlns:mc="http://schemas.openxmlformats.org/markup-compatibility/2006">
              <mc:Choice xmlns:v="urn:schemas-microsoft-com:vml" Requires="v">
                <p:oleObj name="Worksheet" r:id="rId2" imgW="4846498" imgH="2690080" progId="Excel.Sheet.12">
                  <p:embed/>
                </p:oleObj>
              </mc:Choice>
              <mc:Fallback>
                <p:oleObj name="Worksheet" r:id="rId2" imgW="4846498" imgH="2690080" progId="Excel.Sheet.12">
                  <p:embed/>
                  <p:pic>
                    <p:nvPicPr>
                      <p:cNvPr id="0" name=""/>
                      <p:cNvPicPr/>
                      <p:nvPr/>
                    </p:nvPicPr>
                    <p:blipFill>
                      <a:blip r:embed="rId3"/>
                      <a:stretch>
                        <a:fillRect/>
                      </a:stretch>
                    </p:blipFill>
                    <p:spPr>
                      <a:xfrm>
                        <a:off x="154805" y="1604049"/>
                        <a:ext cx="4923154" cy="2951619"/>
                      </a:xfrm>
                      <a:prstGeom prst="rect">
                        <a:avLst/>
                      </a:prstGeom>
                    </p:spPr>
                  </p:pic>
                </p:oleObj>
              </mc:Fallback>
            </mc:AlternateContent>
          </a:graphicData>
        </a:graphic>
      </p:graphicFrame>
      <p:graphicFrame>
        <p:nvGraphicFramePr>
          <p:cNvPr id="14" name="Diagram 13">
            <a:extLst>
              <a:ext uri="{FF2B5EF4-FFF2-40B4-BE49-F238E27FC236}">
                <a16:creationId xmlns:a16="http://schemas.microsoft.com/office/drawing/2014/main" id="{FC9199CF-E95F-BBA4-F4BD-41AC797B9F2D}"/>
              </a:ext>
            </a:extLst>
          </p:cNvPr>
          <p:cNvGraphicFramePr>
            <a:graphicFrameLocks/>
          </p:cNvGraphicFramePr>
          <p:nvPr>
            <p:extLst>
              <p:ext uri="{D42A27DB-BD31-4B8C-83A1-F6EECF244321}">
                <p14:modId xmlns:p14="http://schemas.microsoft.com/office/powerpoint/2010/main" val="1742132548"/>
              </p:ext>
            </p:extLst>
          </p:nvPr>
        </p:nvGraphicFramePr>
        <p:xfrm>
          <a:off x="5097223" y="1531439"/>
          <a:ext cx="5872402" cy="35862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3578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G1_D2_169.PNG" val="image1.png"/>
  <p:tag name="RIGHT_D2.PNG" val="image3.png"/>
  <p:tag name="BG2_D2_169.PNG" val="image4.png"/>
  <p:tag name="SWITCH_BG1_D2_169.JPG" val="image5.png"/>
  <p:tag name="BOTTOM_D2_169.PNG" val="image6.png"/>
  <p:tag name="LOGO2_D2.PNG" val="image7.png"/>
  <p:tag name="BG3_D2_169.PNG" val="image9.png"/>
  <p:tag name="SWITCH_BG2_D2_169.JPG" val="image8.png"/>
  <p:tag name="LOGO1_D2.PNG" val="image2.png"/>
  <p:tag name="MLTEMPLATEVERSION" val="1.0"/>
  <p:tag name="SAXMLTEMPLATE" val="presentation_169n"/>
  <p:tag name="SAXMLCOMPANYNAME" val="bosch"/>
  <p:tag name="SAXMLCOMPANYNAME_PREVIOUS" val="bosch"/>
  <p:tag name="MLTEMPLATEVERSION_PREVIOUS" val="1.0"/>
</p:tagLst>
</file>

<file path=ppt/theme/theme1.xml><?xml version="1.0" encoding="utf-8"?>
<a:theme xmlns:a="http://schemas.openxmlformats.org/drawingml/2006/main" name="Bosch NG">
  <a:themeElements>
    <a:clrScheme name="Bosch_Fuchsia">
      <a:dk1>
        <a:srgbClr val="000000"/>
      </a:dk1>
      <a:lt1>
        <a:srgbClr val="FFFFFF"/>
      </a:lt1>
      <a:dk2>
        <a:srgbClr val="424C58"/>
      </a:dk2>
      <a:lt2>
        <a:srgbClr val="B2B3B5"/>
      </a:lt2>
      <a:accent1>
        <a:srgbClr val="A80163"/>
      </a:accent1>
      <a:accent2>
        <a:srgbClr val="D067AD"/>
      </a:accent2>
      <a:accent3>
        <a:srgbClr val="B2B3B5"/>
      </a:accent3>
      <a:accent4>
        <a:srgbClr val="424C58"/>
      </a:accent4>
      <a:accent5>
        <a:srgbClr val="3F136C"/>
      </a:accent5>
      <a:accent6>
        <a:srgbClr val="967CB1"/>
      </a:accent6>
      <a:hlink>
        <a:srgbClr val="738CB4"/>
      </a:hlink>
      <a:folHlink>
        <a:srgbClr val="B0BBD0"/>
      </a:folHlink>
    </a:clrScheme>
    <a:fontScheme name="Bosch">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ts val="2300"/>
          </a:lnSpc>
          <a:spcBef>
            <a:spcPts val="50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template1.potx" id="{ED10769D-1EE6-410B-9550-63C86C7C7050}" vid="{74BC8FA1-6384-4FCF-920B-287FBA3443B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ax_ColorSelect>
  <Line>
    <Color val="D70012"/>
    <Color val="EA6876"/>
    <Color val="a80163"/>
    <Color val="D067AD"/>
    <Color val="3f136c"/>
    <Color val="967CB1"/>
    <Color val="08427e"/>
    <Color val="6D9ABC"/>
    <Color val="0e78c5"/>
    <Color val="6FB9E2"/>
    <Color val="1399a0"/>
    <Color val="6FC9CC"/>
    <Color val="67b419"/>
    <Color val="AEDB7D"/>
    <Color val="0a5139"/>
    <Color val="6EA293"/>
    <Color val="999FA6"/>
    <Color val="D7D7D7"/>
    <Color val="000000"/>
    <Color val="FFFFFF"/>
  </Line>
</sax_ColorSelect>
</file>

<file path=customXml/item2.xml><?xml version="1.0" encoding="utf-8"?>
<saxML>
  <saxMLTemplate>presentation_169n</saxMLTemplate>
  <Variablen>
    <Variable>
      <Name>attachmentremark</Name>
      <OrgInhalt/>
      <Wert/>
      <Platzhalter>False</Platzhalter>
      <DocDatenDialog>True</DocDatenDialog>
      <Label>Mellékletek jegyzéke</Label>
      <FrageVar>False</FrageVar>
      <Prefix/>
      <Suffix/>
      <WegfallVar/>
      <MussFeld>False</MussFeld>
      <InDokument>True</InDokument>
      <Sektion>Rectangle7</Sektion>
      <Reihenfolge>0</Reihenfolge>
    </Variable>
    <Variable>
      <Name>departmentshort</Name>
      <OrgInhalt>RBHM/HRL4</OrgInhalt>
      <Wert>RBHM/TCT</Wert>
      <Platzhalter>False</Platzhalter>
      <DocDatenDialog>True</DocDatenDialog>
      <Label>Szerzői jegyzet</Label>
      <FrageVar>False</FrageVar>
      <Prefix/>
      <Suffix/>
      <WegfallVar/>
      <MussFeld>False</MussFeld>
      <Trenner>
        <VariableVor>confidentiality</VariableVor>
        <VariableVor>businessunit</VariableVor>
        <Zwischen> | </Zwischen>
        <VariableNach>departmentshort</VariableNach>
      </Trenner>
      <InDokument>True</InDokument>
      <Sektion>Bosch_footer_1</Sektion>
      <Reihenfolge/>
    </Variable>
    <Variable>
      <Name>confidentiality</Name>
      <OrgInhalt>Belső</OrgInhalt>
      <Wert/>
      <Platzhalter>False</Platzhalter>
      <DocDatenDialog>True</DocDatenDialog>
      <Label>Bizalmas kezelés jelzése</Label>
      <FrageVar>False</FrageVar>
      <Prefix/>
      <Suffix/>
      <WegfallVar/>
      <ComboBox>
        <Option>Belső</Option>
        <Option>Bizalmas</Option>
        <Option>Szigorúan bizalmas</Option>
        <Option/>
      </ComboBox>
      <MussFeld>False</MussFeld>
      <InDokument>True</InDokument>
      <Sektion>Bosch_footer_1</Sektion>
      <Reihenfolge>0</Reihenfolge>
    </Variable>
    <Variable>
      <Name>copyright</Name>
      <OrgInhalt>© Robert Bosch Energy and Body Systems Kft. 2021. All rights reserved, also regarding any disposal, exploitation, reproduction, editing, distribution, as well as in the event of applications for industrial property rights.</OrgInhalt>
      <Wert>© Robert Bosch Energy and Body Systems Kft. 2021. All rights reserved, also regarding any disposal, exploitation, reproduction, editing, distribution, as well as in the event of applications for industrial property rights.</Wert>
      <Platzhalter>False</Platzhalter>
      <DocDatenDialog>False</DocDatenDialog>
      <Label>$tr_copyright$</Label>
      <FrageVar>False</FrageVar>
      <Prefix/>
      <Suffix/>
      <WegfallVar/>
      <MussFeld>False</MussFeld>
      <Trenner>
        <VariableVor>repositoryremark</VariableVor>
        <Zwischen>&lt;br&gt;</Zwischen>
        <VariableNach>copyright</VariableNach>
      </Trenner>
      <InDokument>True</InDokument>
      <Sektion>Bosch_footer_2</Sektion>
      <Reihenfolge/>
    </Variable>
    <Variable>
      <Name>dateformat</Name>
      <OrgInhalt>2021-03-01</OrgInhalt>
      <Wert>2025.01.20</Wert>
      <Platzhalter>False</Platzhalter>
      <DocDatenDialog>True</DocDatenDialog>
      <Label>Dátum</Label>
      <FrageVar>False</FrageVar>
      <Prefix/>
      <Suffix/>
      <WegfallVar/>
      <MussFeld>False</MussFeld>
      <Trenner>
        <VariableVor>departmentshort</VariableVor>
        <VariableVor>confidentiality</VariableVor>
        <VariableVor>businessunit</VariableVor>
        <Zwischen> | </Zwischen>
        <VariableNach>dateformat</VariableNach>
      </Trenner>
      <InDokument>True</InDokument>
      <Sektion>Bosch_footer_1</Sektion>
      <Reihenfolge>0</Reihenfolge>
    </Variable>
    <Variable>
      <Name>businessunit</Name>
      <OrgInhalt>Electrical Drives</OrgInhalt>
      <Wert>Electrical Drives</Wert>
      <Platzhalter>False</Platzhalter>
      <DocDatenDialog>False</DocDatenDialog>
      <Label>$tr_businessunit$</Label>
      <FrageVar>False</FrageVar>
      <Prefix/>
      <Suffix/>
      <WegfallVar/>
      <MussFeld>False</MussFeld>
      <Trenner>
        <VariableVor>confidentiality</VariableVor>
        <Zwischen> | </Zwischen>
        <VariableNach>businessunit</VariableNach>
      </Trenner>
      <InDokument>True</InDokument>
      <Sektion>Bosch_footer_1</Sektion>
      <Reihenfolge>0</Reihenfolge>
    </Variable>
    <Variable>
      <Name>repositoryremark</Name>
      <OrgInhalt/>
      <Wert>Felnőttképzési engedélyszám: E/2022/000141; Felnőttképző nyilvántartásba vételi száma: B/2020/000233</Wert>
      <Platzhalter>False</Platzhalter>
      <DocDatenDialog>True</DocDatenDialog>
      <Label>Lerakó jelzet</Label>
      <FrageVar>False</FrageVar>
      <Prefix/>
      <Suffix/>
      <WegfallVar/>
      <MussFeld>False</MussFeld>
      <InDokument>True</InDokument>
      <Sektion>Bosch_footer_2</Sektion>
      <Reihenfolge>0</Reihenfolge>
    </Variable>
  </Variablen>
</saxML>
</file>

<file path=customXml/itemProps1.xml><?xml version="1.0" encoding="utf-8"?>
<ds:datastoreItem xmlns:ds="http://schemas.openxmlformats.org/officeDocument/2006/customXml" ds:itemID="{F380EBFA-E2FD-45DD-8CA9-AEA47FCF9342}">
  <ds:schemaRefs/>
</ds:datastoreItem>
</file>

<file path=customXml/itemProps2.xml><?xml version="1.0" encoding="utf-8"?>
<ds:datastoreItem xmlns:ds="http://schemas.openxmlformats.org/officeDocument/2006/customXml" ds:itemID="{57037C72-F342-4DD9-8A68-7448DC813C0B}">
  <ds:schemaRefs/>
</ds:datastoreItem>
</file>

<file path=docProps/app.xml><?xml version="1.0" encoding="utf-8"?>
<Properties xmlns="http://schemas.openxmlformats.org/officeDocument/2006/extended-properties" xmlns:vt="http://schemas.openxmlformats.org/officeDocument/2006/docPropsVTypes">
  <Template>presentation_169n_1</Template>
  <TotalTime>496</TotalTime>
  <Words>321</Words>
  <Application>Microsoft Office PowerPoint</Application>
  <PresentationFormat>Egyéni</PresentationFormat>
  <Paragraphs>18</Paragraphs>
  <Slides>3</Slides>
  <Notes>0</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1</vt:i4>
      </vt:variant>
      <vt:variant>
        <vt:lpstr>Diacímek</vt:lpstr>
      </vt:variant>
      <vt:variant>
        <vt:i4>3</vt:i4>
      </vt:variant>
    </vt:vector>
  </HeadingPairs>
  <TitlesOfParts>
    <vt:vector size="9" baseType="lpstr">
      <vt:lpstr>Bosch Sans Global</vt:lpstr>
      <vt:lpstr>Bosch Office Sans</vt:lpstr>
      <vt:lpstr>Calibri</vt:lpstr>
      <vt:lpstr>Wingdings 3</vt:lpstr>
      <vt:lpstr>Bosch NG</vt:lpstr>
      <vt:lpstr>Worksheet</vt:lpstr>
      <vt:lpstr>A Robert Bosch Energy and Body Systems Kft.  Vállalati képző központjának felnőttképzési tevékenysége  Felnőttképzési nyilvántartásba vételi szám (2022.12.31-ig): E-001913/2019 Felnőttképzési engedélyszám (2023.01.01-től): E/2022/000141 Felnőttképző nyilvántartásba vételi száma: B/2020/000233</vt:lpstr>
      <vt:lpstr>PowerPoint-bemutató</vt:lpstr>
      <vt:lpstr> </vt:lpstr>
    </vt:vector>
  </TitlesOfParts>
  <Company>BOSCH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Hak Maria (RBHM/HRL4)</dc:creator>
  <cp:lastModifiedBy>Hak Maria (RBHM/TCT)</cp:lastModifiedBy>
  <cp:revision>86</cp:revision>
  <dcterms:created xsi:type="dcterms:W3CDTF">2021-03-01T09:21:15Z</dcterms:created>
  <dcterms:modified xsi:type="dcterms:W3CDTF">2025-01-21T08:56:50Z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ttachmentremark">
    <vt:lpwstr>$attachmentremark$</vt:lpwstr>
  </property>
  <property fmtid="{D5CDD505-2E9C-101B-9397-08002B2CF9AE}" pid="3" name="confidentiality">
    <vt:lpwstr>$confidentiality_internal$</vt:lpwstr>
  </property>
  <property fmtid="{D5CDD505-2E9C-101B-9397-08002B2CF9AE}" pid="4" name="copyright">
    <vt:lpwstr>$copyright$</vt:lpwstr>
  </property>
  <property fmtid="{D5CDD505-2E9C-101B-9397-08002B2CF9AE}" pid="5" name="dateformat">
    <vt:lpwstr>$dateformat$</vt:lpwstr>
  </property>
  <property fmtid="{D5CDD505-2E9C-101B-9397-08002B2CF9AE}" pid="6" name="businessunit">
    <vt:lpwstr>$businessunit$</vt:lpwstr>
  </property>
  <property fmtid="{D5CDD505-2E9C-101B-9397-08002B2CF9AE}" pid="7" name="repositoryremark">
    <vt:lpwstr>$repositoryremark$</vt:lpwstr>
  </property>
</Properties>
</file>